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7" r:id="rId2"/>
    <p:sldId id="275" r:id="rId3"/>
    <p:sldId id="279" r:id="rId4"/>
    <p:sldId id="258" r:id="rId5"/>
    <p:sldId id="259" r:id="rId6"/>
    <p:sldId id="260" r:id="rId7"/>
    <p:sldId id="262" r:id="rId8"/>
    <p:sldId id="264" r:id="rId9"/>
    <p:sldId id="263" r:id="rId10"/>
    <p:sldId id="265" r:id="rId11"/>
    <p:sldId id="266" r:id="rId12"/>
    <p:sldId id="276" r:id="rId13"/>
    <p:sldId id="278" r:id="rId14"/>
    <p:sldId id="268" r:id="rId15"/>
    <p:sldId id="270" r:id="rId16"/>
    <p:sldId id="269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96334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00282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9065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52341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17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90592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7491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90706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130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7014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9723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DC8B813B-5606-4823-9701-D36E659BCAE6}" type="datetimeFigureOut">
              <a:rPr lang="sk-SK" smtClean="0"/>
              <a:t>16. 3. 2021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9E327B02-CBC6-4983-A4A7-D14B5C5289B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3448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jp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E17298-5A9C-4BBF-8163-B11C2C11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128790"/>
            <a:ext cx="9905999" cy="579548"/>
          </a:xfrm>
        </p:spPr>
        <p:txBody>
          <a:bodyPr>
            <a:normAutofit/>
          </a:bodyPr>
          <a:lstStyle/>
          <a:p>
            <a:pPr algn="ctr"/>
            <a:r>
              <a:rPr lang="cs-CZ" sz="2400" b="1" i="1" dirty="0" smtClean="0">
                <a:latin typeface="+mn-lt"/>
              </a:rPr>
              <a:t>SOS: </a:t>
            </a:r>
            <a:r>
              <a:rPr lang="cs-CZ" sz="2400" b="1" i="1" dirty="0" err="1" smtClean="0">
                <a:latin typeface="+mn-lt"/>
              </a:rPr>
              <a:t>It´s</a:t>
            </a:r>
            <a:r>
              <a:rPr lang="cs-CZ" sz="2400" b="1" i="1" dirty="0" smtClean="0">
                <a:latin typeface="+mn-lt"/>
              </a:rPr>
              <a:t> </a:t>
            </a:r>
            <a:r>
              <a:rPr lang="cs-CZ" sz="2400" b="1" i="1" dirty="0" err="1" smtClean="0">
                <a:latin typeface="+mn-lt"/>
              </a:rPr>
              <a:t>time</a:t>
            </a:r>
            <a:r>
              <a:rPr lang="cs-CZ" sz="2400" b="1" i="1" dirty="0" smtClean="0">
                <a:latin typeface="+mn-lt"/>
              </a:rPr>
              <a:t> to </a:t>
            </a:r>
            <a:r>
              <a:rPr lang="cs-CZ" sz="2400" b="1" i="1" dirty="0" err="1" smtClean="0">
                <a:latin typeface="+mn-lt"/>
              </a:rPr>
              <a:t>take</a:t>
            </a:r>
            <a:r>
              <a:rPr lang="cs-CZ" sz="2400" b="1" i="1" dirty="0" smtClean="0">
                <a:latin typeface="+mn-lt"/>
              </a:rPr>
              <a:t> </a:t>
            </a:r>
            <a:r>
              <a:rPr lang="cs-CZ" sz="2400" b="1" i="1" dirty="0" err="1" smtClean="0">
                <a:latin typeface="+mn-lt"/>
              </a:rPr>
              <a:t>action</a:t>
            </a:r>
            <a:r>
              <a:rPr lang="cs-CZ" sz="2400" b="1" i="1" dirty="0" smtClean="0">
                <a:latin typeface="+mn-lt"/>
              </a:rPr>
              <a:t> </a:t>
            </a:r>
            <a:r>
              <a:rPr lang="cs-CZ" sz="2400" b="1" i="1" dirty="0" err="1" smtClean="0">
                <a:latin typeface="+mn-lt"/>
              </a:rPr>
              <a:t>against</a:t>
            </a:r>
            <a:r>
              <a:rPr lang="cs-CZ" sz="2400" b="1" i="1" dirty="0" smtClean="0">
                <a:latin typeface="+mn-lt"/>
              </a:rPr>
              <a:t> technology </a:t>
            </a:r>
            <a:r>
              <a:rPr lang="cs-CZ" sz="2400" b="1" i="1" dirty="0" err="1" smtClean="0">
                <a:latin typeface="+mn-lt"/>
              </a:rPr>
              <a:t>addiction</a:t>
            </a:r>
            <a:endParaRPr lang="sk-SK" sz="2400" b="1" i="1" dirty="0">
              <a:latin typeface="+mn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650" y="2822825"/>
            <a:ext cx="4843521" cy="2722844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547" y="5989638"/>
            <a:ext cx="3166643" cy="650101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940158" y="6130022"/>
            <a:ext cx="4047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 smtClean="0"/>
              <a:t>Created</a:t>
            </a:r>
            <a:r>
              <a:rPr lang="cs-CZ" dirty="0" smtClean="0"/>
              <a:t> by </a:t>
            </a:r>
            <a:r>
              <a:rPr lang="cs-CZ" dirty="0" err="1" smtClean="0"/>
              <a:t>students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BA Neveklov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1841679" y="1068499"/>
            <a:ext cx="82553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 err="1" smtClean="0">
                <a:solidFill>
                  <a:srgbClr val="FF0000"/>
                </a:solidFill>
                <a:latin typeface="+mj-lt"/>
              </a:rPr>
              <a:t>Presentation</a:t>
            </a:r>
            <a:r>
              <a:rPr lang="cs-CZ" sz="36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cs-CZ" sz="3600" b="1" dirty="0" err="1" smtClean="0">
                <a:solidFill>
                  <a:srgbClr val="FF0000"/>
                </a:solidFill>
                <a:latin typeface="+mj-lt"/>
              </a:rPr>
              <a:t>of</a:t>
            </a:r>
            <a:r>
              <a:rPr lang="cs-CZ" sz="3600" b="1" dirty="0" smtClean="0">
                <a:solidFill>
                  <a:srgbClr val="FF0000"/>
                </a:solidFill>
                <a:latin typeface="+mj-lt"/>
              </a:rPr>
              <a:t> </a:t>
            </a:r>
          </a:p>
          <a:p>
            <a:pPr algn="ctr"/>
            <a:r>
              <a:rPr lang="cs-CZ" sz="3600" b="1" dirty="0" smtClean="0">
                <a:solidFill>
                  <a:srgbClr val="FF0000"/>
                </a:solidFill>
                <a:latin typeface="+mj-lt"/>
              </a:rPr>
              <a:t>Business </a:t>
            </a:r>
            <a:r>
              <a:rPr lang="cs-CZ" sz="3600" b="1" dirty="0" err="1" smtClean="0">
                <a:solidFill>
                  <a:srgbClr val="FF0000"/>
                </a:solidFill>
                <a:latin typeface="+mj-lt"/>
              </a:rPr>
              <a:t>Academy</a:t>
            </a:r>
            <a:r>
              <a:rPr lang="cs-CZ" sz="3600" b="1" dirty="0" smtClean="0">
                <a:solidFill>
                  <a:srgbClr val="FF0000"/>
                </a:solidFill>
                <a:latin typeface="+mj-lt"/>
              </a:rPr>
              <a:t> Neveklov, </a:t>
            </a:r>
            <a:r>
              <a:rPr lang="cs-CZ" sz="3600" b="1" dirty="0" err="1" smtClean="0">
                <a:solidFill>
                  <a:srgbClr val="FF0000"/>
                </a:solidFill>
                <a:latin typeface="+mj-lt"/>
              </a:rPr>
              <a:t>Czechia</a:t>
            </a:r>
            <a:endParaRPr lang="cs-CZ" sz="36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4898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B95B9BA8-1D69-4796-85F5-B6D0BD52354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19DD6774-5A3A-4F2A-8F17-B6F2B14B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41376"/>
            <a:ext cx="4841383" cy="1554094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+mn-lt"/>
              </a:rPr>
              <a:t>Vyšehrad</a:t>
            </a:r>
            <a:r>
              <a:rPr lang="cs-CZ" sz="4000" b="1" dirty="0">
                <a:solidFill>
                  <a:schemeClr val="bg1"/>
                </a:solidFill>
              </a:rPr>
              <a:t> </a:t>
            </a:r>
            <a:r>
              <a:rPr lang="cs-CZ" sz="4000" b="1" dirty="0" smtClean="0">
                <a:solidFill>
                  <a:schemeClr val="bg1"/>
                </a:solidFill>
              </a:rPr>
              <a:t/>
            </a:r>
            <a:br>
              <a:rPr lang="cs-CZ" sz="4000" b="1" dirty="0" smtClean="0">
                <a:solidFill>
                  <a:schemeClr val="bg1"/>
                </a:solidFill>
              </a:rPr>
            </a:br>
            <a:r>
              <a:rPr lang="cs-CZ" sz="2400" b="1" i="1" dirty="0" smtClean="0">
                <a:solidFill>
                  <a:schemeClr val="bg1"/>
                </a:solidFill>
              </a:rPr>
              <a:t>and story </a:t>
            </a:r>
            <a:r>
              <a:rPr lang="cs-CZ" sz="2400" b="1" i="1" dirty="0" err="1" smtClean="0">
                <a:solidFill>
                  <a:schemeClr val="bg1"/>
                </a:solidFill>
              </a:rPr>
              <a:t>of</a:t>
            </a:r>
            <a:r>
              <a:rPr lang="cs-CZ" sz="2400" b="1" i="1" dirty="0" smtClean="0">
                <a:solidFill>
                  <a:schemeClr val="bg1"/>
                </a:solidFill>
              </a:rPr>
              <a:t> </a:t>
            </a:r>
            <a:r>
              <a:rPr lang="cs-CZ" sz="2400" b="1" i="1" dirty="0" err="1" smtClean="0">
                <a:solidFill>
                  <a:schemeClr val="bg1"/>
                </a:solidFill>
              </a:rPr>
              <a:t>the</a:t>
            </a:r>
            <a:r>
              <a:rPr lang="cs-CZ" sz="2400" b="1" i="1" dirty="0" smtClean="0">
                <a:solidFill>
                  <a:schemeClr val="bg1"/>
                </a:solidFill>
              </a:rPr>
              <a:t> </a:t>
            </a:r>
            <a:r>
              <a:rPr lang="cs-CZ" sz="2400" b="1" i="1" dirty="0" err="1" smtClean="0">
                <a:solidFill>
                  <a:schemeClr val="bg1"/>
                </a:solidFill>
              </a:rPr>
              <a:t>Queen</a:t>
            </a:r>
            <a:r>
              <a:rPr lang="cs-CZ" sz="2400" b="1" i="1" dirty="0" smtClean="0">
                <a:solidFill>
                  <a:schemeClr val="bg1"/>
                </a:solidFill>
              </a:rPr>
              <a:t> Libuše</a:t>
            </a:r>
            <a:endParaRPr lang="cs-CZ" sz="2400" b="1" i="1" dirty="0">
              <a:solidFill>
                <a:schemeClr val="bg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0F4B4908-79E3-4481-A147-D5B2A1FE2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5470"/>
            <a:ext cx="4391024" cy="3412902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Libuše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was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1">
                    <a:alpha val="80000"/>
                  </a:schemeClr>
                </a:solidFill>
              </a:rPr>
              <a:t>clever</a:t>
            </a:r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000" dirty="0" err="1" smtClean="0">
                <a:solidFill>
                  <a:schemeClr val="bg1">
                    <a:alpha val="80000"/>
                  </a:schemeClr>
                </a:solidFill>
              </a:rPr>
              <a:t>daughter</a:t>
            </a:r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of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K</a:t>
            </a:r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ing </a:t>
            </a:r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Krok</a:t>
            </a:r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F</a:t>
            </a:r>
            <a:r>
              <a:rPr lang="en-US" sz="2000" b="0" i="0" dirty="0">
                <a:solidFill>
                  <a:schemeClr val="bg1">
                    <a:alpha val="80000"/>
                  </a:schemeClr>
                </a:solidFill>
                <a:effectLst/>
              </a:rPr>
              <a:t>rom </a:t>
            </a:r>
            <a:r>
              <a:rPr lang="en-US" sz="2000" b="0" i="0" dirty="0" err="1" smtClean="0">
                <a:solidFill>
                  <a:schemeClr val="bg1">
                    <a:alpha val="80000"/>
                  </a:schemeClr>
                </a:solidFill>
                <a:effectLst/>
              </a:rPr>
              <a:t>Vyšehrad</a:t>
            </a:r>
            <a:r>
              <a:rPr lang="cs-CZ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C</a:t>
            </a:r>
            <a:r>
              <a:rPr lang="cs-CZ" sz="2000" b="0" i="0" dirty="0" err="1" smtClean="0">
                <a:solidFill>
                  <a:schemeClr val="bg1">
                    <a:alpha val="80000"/>
                  </a:schemeClr>
                </a:solidFill>
                <a:effectLst/>
              </a:rPr>
              <a:t>astle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 err="1" smtClean="0">
                <a:solidFill>
                  <a:schemeClr val="bg1">
                    <a:alpha val="80000"/>
                  </a:schemeClr>
                </a:solidFill>
                <a:effectLst/>
              </a:rPr>
              <a:t>Libuše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>
                <a:solidFill>
                  <a:schemeClr val="bg1">
                    <a:alpha val="80000"/>
                  </a:schemeClr>
                </a:solidFill>
                <a:effectLst/>
              </a:rPr>
              <a:t>predicted what Prague would look like and how famous it would 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be</a:t>
            </a:r>
            <a:r>
              <a:rPr lang="cs-CZ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in </a:t>
            </a:r>
            <a:r>
              <a:rPr lang="cs-CZ" sz="2000" b="0" i="0" dirty="0" err="1" smtClean="0">
                <a:solidFill>
                  <a:schemeClr val="bg1">
                    <a:alpha val="80000"/>
                  </a:schemeClr>
                </a:solidFill>
                <a:effectLst/>
              </a:rPr>
              <a:t>the</a:t>
            </a:r>
            <a:r>
              <a:rPr lang="cs-CZ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cs-CZ" sz="2000" b="0" i="0" dirty="0" err="1" smtClean="0">
                <a:solidFill>
                  <a:schemeClr val="bg1">
                    <a:alpha val="80000"/>
                  </a:schemeClr>
                </a:solidFill>
                <a:effectLst/>
              </a:rPr>
              <a:t>future</a:t>
            </a:r>
            <a:r>
              <a:rPr lang="cs-CZ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  <a:endParaRPr lang="cs-CZ" sz="2000" b="0" i="0" dirty="0">
              <a:solidFill>
                <a:schemeClr val="bg1">
                  <a:alpha val="80000"/>
                </a:schemeClr>
              </a:solidFill>
              <a:effectLst/>
            </a:endParaRPr>
          </a:p>
          <a:p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She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000" dirty="0" err="1">
                <a:solidFill>
                  <a:schemeClr val="bg1">
                    <a:alpha val="80000"/>
                  </a:schemeClr>
                </a:solidFill>
              </a:rPr>
              <a:t>said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: </a:t>
            </a:r>
            <a:r>
              <a:rPr lang="cs-CZ" sz="2000" dirty="0" smtClean="0">
                <a:solidFill>
                  <a:schemeClr val="bg1">
                    <a:alpha val="80000"/>
                  </a:schemeClr>
                </a:solidFill>
              </a:rPr>
              <a:t>´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I</a:t>
            </a:r>
            <a:r>
              <a:rPr lang="cs-CZ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cs-CZ" sz="2000" b="0" i="0" dirty="0" err="1" smtClean="0">
                <a:solidFill>
                  <a:schemeClr val="bg1">
                    <a:alpha val="80000"/>
                  </a:schemeClr>
                </a:solidFill>
                <a:effectLst/>
              </a:rPr>
              <a:t>can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>
                <a:solidFill>
                  <a:schemeClr val="bg1">
                    <a:alpha val="80000"/>
                  </a:schemeClr>
                </a:solidFill>
                <a:effectLst/>
              </a:rPr>
              <a:t>see a great city whose 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glory touch</a:t>
            </a:r>
            <a:r>
              <a:rPr lang="cs-CZ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es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>
                <a:solidFill>
                  <a:schemeClr val="bg1">
                    <a:alpha val="80000"/>
                  </a:schemeClr>
                </a:solidFill>
                <a:effectLst/>
              </a:rPr>
              <a:t>the</a:t>
            </a:r>
            <a:r>
              <a:rPr lang="cs-CZ" sz="2000" b="0" i="0" dirty="0">
                <a:solidFill>
                  <a:schemeClr val="bg1">
                    <a:alpha val="80000"/>
                  </a:schemeClr>
                </a:solidFill>
                <a:effectLst/>
              </a:rPr>
              <a:t> </a:t>
            </a:r>
            <a:r>
              <a:rPr lang="en-US" sz="2000" b="0" i="0" dirty="0">
                <a:solidFill>
                  <a:schemeClr val="bg1">
                    <a:alpha val="80000"/>
                  </a:schemeClr>
                </a:solidFill>
                <a:effectLst/>
              </a:rPr>
              <a:t>stars</a:t>
            </a:r>
            <a:r>
              <a:rPr lang="en-US" sz="2000" b="0" i="0" dirty="0" smtClean="0">
                <a:solidFill>
                  <a:schemeClr val="bg1">
                    <a:alpha val="80000"/>
                  </a:schemeClr>
                </a:solidFill>
                <a:effectLst/>
              </a:rPr>
              <a:t>.</a:t>
            </a:r>
            <a:r>
              <a:rPr lang="cs-CZ" sz="2000" dirty="0">
                <a:solidFill>
                  <a:schemeClr val="bg1">
                    <a:alpha val="80000"/>
                  </a:schemeClr>
                </a:solidFill>
              </a:rPr>
              <a:t>´</a:t>
            </a:r>
          </a:p>
          <a:p>
            <a:endParaRPr lang="cs-CZ" sz="20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0C80C593-2856-4B2F-AB40-4B080D5F9B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24" r="18610"/>
          <a:stretch/>
        </p:blipFill>
        <p:spPr>
          <a:xfrm>
            <a:off x="6096000" y="841375"/>
            <a:ext cx="5260975" cy="4645025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23705FF7-CAB4-430F-A07B-AF2245F17F1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096000" y="4138312"/>
            <a:ext cx="5260975" cy="1410656"/>
            <a:chOff x="6096000" y="4138312"/>
            <a:chExt cx="5260975" cy="1410656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6BFFE2ED-DBB9-4090-905D-1939650FC54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E4D1EC16-E672-4366-A091-73675BE548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6096000" y="4138312"/>
              <a:ext cx="5260975" cy="1410656"/>
            </a:xfrm>
            <a:custGeom>
              <a:avLst/>
              <a:gdLst>
                <a:gd name="connsiteX0" fmla="*/ 5260975 w 5260975"/>
                <a:gd name="connsiteY0" fmla="*/ 0 h 1410656"/>
                <a:gd name="connsiteX1" fmla="*/ 5260975 w 5260975"/>
                <a:gd name="connsiteY1" fmla="*/ 221634 h 1410656"/>
                <a:gd name="connsiteX2" fmla="*/ 5226503 w 5260975"/>
                <a:gd name="connsiteY2" fmla="*/ 237063 h 1410656"/>
                <a:gd name="connsiteX3" fmla="*/ 5206341 w 5260975"/>
                <a:gd name="connsiteY3" fmla="*/ 245128 h 1410656"/>
                <a:gd name="connsiteX4" fmla="*/ 5123287 w 5260975"/>
                <a:gd name="connsiteY4" fmla="*/ 297073 h 1410656"/>
                <a:gd name="connsiteX5" fmla="*/ 5048107 w 5260975"/>
                <a:gd name="connsiteY5" fmla="*/ 361307 h 1410656"/>
                <a:gd name="connsiteX6" fmla="*/ 4992899 w 5260975"/>
                <a:gd name="connsiteY6" fmla="*/ 437542 h 1410656"/>
                <a:gd name="connsiteX7" fmla="*/ 4977440 w 5260975"/>
                <a:gd name="connsiteY7" fmla="*/ 455690 h 1410656"/>
                <a:gd name="connsiteX8" fmla="*/ 4935193 w 5260975"/>
                <a:gd name="connsiteY8" fmla="*/ 478445 h 1410656"/>
                <a:gd name="connsiteX9" fmla="*/ 4897844 w 5260975"/>
                <a:gd name="connsiteY9" fmla="*/ 495535 h 1410656"/>
                <a:gd name="connsiteX10" fmla="*/ 4870767 w 5260975"/>
                <a:gd name="connsiteY10" fmla="*/ 514451 h 1410656"/>
                <a:gd name="connsiteX11" fmla="*/ 4847916 w 5260975"/>
                <a:gd name="connsiteY11" fmla="*/ 531830 h 1410656"/>
                <a:gd name="connsiteX12" fmla="*/ 4796163 w 5260975"/>
                <a:gd name="connsiteY12" fmla="*/ 576765 h 1410656"/>
                <a:gd name="connsiteX13" fmla="*/ 4738843 w 5260975"/>
                <a:gd name="connsiteY13" fmla="*/ 614691 h 1410656"/>
                <a:gd name="connsiteX14" fmla="*/ 4692755 w 5260975"/>
                <a:gd name="connsiteY14" fmla="*/ 661162 h 1410656"/>
                <a:gd name="connsiteX15" fmla="*/ 4673744 w 5260975"/>
                <a:gd name="connsiteY15" fmla="*/ 686318 h 1410656"/>
                <a:gd name="connsiteX16" fmla="*/ 4633801 w 5260975"/>
                <a:gd name="connsiteY16" fmla="*/ 703505 h 1410656"/>
                <a:gd name="connsiteX17" fmla="*/ 4590499 w 5260975"/>
                <a:gd name="connsiteY17" fmla="*/ 730389 h 1410656"/>
                <a:gd name="connsiteX18" fmla="*/ 4559773 w 5260975"/>
                <a:gd name="connsiteY18" fmla="*/ 757081 h 1410656"/>
                <a:gd name="connsiteX19" fmla="*/ 4536059 w 5260975"/>
                <a:gd name="connsiteY19" fmla="*/ 774940 h 1410656"/>
                <a:gd name="connsiteX20" fmla="*/ 4502549 w 5260975"/>
                <a:gd name="connsiteY20" fmla="*/ 792895 h 1410656"/>
                <a:gd name="connsiteX21" fmla="*/ 4468944 w 5260975"/>
                <a:gd name="connsiteY21" fmla="*/ 816419 h 1410656"/>
                <a:gd name="connsiteX22" fmla="*/ 4452622 w 5260975"/>
                <a:gd name="connsiteY22" fmla="*/ 830917 h 1410656"/>
                <a:gd name="connsiteX23" fmla="*/ 4421032 w 5260975"/>
                <a:gd name="connsiteY23" fmla="*/ 855016 h 1410656"/>
                <a:gd name="connsiteX24" fmla="*/ 4388483 w 5260975"/>
                <a:gd name="connsiteY24" fmla="*/ 877484 h 1410656"/>
                <a:gd name="connsiteX25" fmla="*/ 4327321 w 5260975"/>
                <a:gd name="connsiteY25" fmla="*/ 903216 h 1410656"/>
                <a:gd name="connsiteX26" fmla="*/ 4271633 w 5260975"/>
                <a:gd name="connsiteY26" fmla="*/ 941046 h 1410656"/>
                <a:gd name="connsiteX27" fmla="*/ 4227465 w 5260975"/>
                <a:gd name="connsiteY27" fmla="*/ 968698 h 1410656"/>
                <a:gd name="connsiteX28" fmla="*/ 4201733 w 5260975"/>
                <a:gd name="connsiteY28" fmla="*/ 986846 h 1410656"/>
                <a:gd name="connsiteX29" fmla="*/ 4154494 w 5260975"/>
                <a:gd name="connsiteY29" fmla="*/ 1027364 h 1410656"/>
                <a:gd name="connsiteX30" fmla="*/ 4081234 w 5260975"/>
                <a:gd name="connsiteY30" fmla="*/ 1069994 h 1410656"/>
                <a:gd name="connsiteX31" fmla="*/ 4036971 w 5260975"/>
                <a:gd name="connsiteY31" fmla="*/ 1093038 h 1410656"/>
                <a:gd name="connsiteX32" fmla="*/ 3941725 w 5260975"/>
                <a:gd name="connsiteY32" fmla="*/ 1127796 h 1410656"/>
                <a:gd name="connsiteX33" fmla="*/ 3910999 w 5260975"/>
                <a:gd name="connsiteY33" fmla="*/ 1140182 h 1410656"/>
                <a:gd name="connsiteX34" fmla="*/ 3875859 w 5260975"/>
                <a:gd name="connsiteY34" fmla="*/ 1148343 h 1410656"/>
                <a:gd name="connsiteX35" fmla="*/ 3819401 w 5260975"/>
                <a:gd name="connsiteY35" fmla="*/ 1167642 h 1410656"/>
                <a:gd name="connsiteX36" fmla="*/ 3709176 w 5260975"/>
                <a:gd name="connsiteY36" fmla="*/ 1200863 h 1410656"/>
                <a:gd name="connsiteX37" fmla="*/ 3684981 w 5260975"/>
                <a:gd name="connsiteY37" fmla="*/ 1205952 h 1410656"/>
                <a:gd name="connsiteX38" fmla="*/ 3623338 w 5260975"/>
                <a:gd name="connsiteY38" fmla="*/ 1227363 h 1410656"/>
                <a:gd name="connsiteX39" fmla="*/ 3586373 w 5260975"/>
                <a:gd name="connsiteY39" fmla="*/ 1241765 h 1410656"/>
                <a:gd name="connsiteX40" fmla="*/ 3555743 w 5260975"/>
                <a:gd name="connsiteY40" fmla="*/ 1250023 h 1410656"/>
                <a:gd name="connsiteX41" fmla="*/ 3528667 w 5260975"/>
                <a:gd name="connsiteY41" fmla="*/ 1253864 h 1410656"/>
                <a:gd name="connsiteX42" fmla="*/ 3457424 w 5260975"/>
                <a:gd name="connsiteY42" fmla="*/ 1272874 h 1410656"/>
                <a:gd name="connsiteX43" fmla="*/ 3429003 w 5260975"/>
                <a:gd name="connsiteY43" fmla="*/ 1280364 h 1410656"/>
                <a:gd name="connsiteX44" fmla="*/ 3355264 w 5260975"/>
                <a:gd name="connsiteY44" fmla="*/ 1306096 h 1410656"/>
                <a:gd name="connsiteX45" fmla="*/ 3292757 w 5260975"/>
                <a:gd name="connsiteY45" fmla="*/ 1323090 h 1410656"/>
                <a:gd name="connsiteX46" fmla="*/ 3266643 w 5260975"/>
                <a:gd name="connsiteY46" fmla="*/ 1331251 h 1410656"/>
                <a:gd name="connsiteX47" fmla="*/ 3206921 w 5260975"/>
                <a:gd name="connsiteY47" fmla="*/ 1344886 h 1410656"/>
                <a:gd name="connsiteX48" fmla="*/ 3173123 w 5260975"/>
                <a:gd name="connsiteY48" fmla="*/ 1354488 h 1410656"/>
                <a:gd name="connsiteX49" fmla="*/ 3090646 w 5260975"/>
                <a:gd name="connsiteY49" fmla="*/ 1365337 h 1410656"/>
                <a:gd name="connsiteX50" fmla="*/ 3005480 w 5260975"/>
                <a:gd name="connsiteY50" fmla="*/ 1375802 h 1410656"/>
                <a:gd name="connsiteX51" fmla="*/ 2958721 w 5260975"/>
                <a:gd name="connsiteY51" fmla="*/ 1379259 h 1410656"/>
                <a:gd name="connsiteX52" fmla="*/ 2917915 w 5260975"/>
                <a:gd name="connsiteY52" fmla="*/ 1384733 h 1410656"/>
                <a:gd name="connsiteX53" fmla="*/ 2882389 w 5260975"/>
                <a:gd name="connsiteY53" fmla="*/ 1388189 h 1410656"/>
                <a:gd name="connsiteX54" fmla="*/ 2825837 w 5260975"/>
                <a:gd name="connsiteY54" fmla="*/ 1395198 h 1410656"/>
                <a:gd name="connsiteX55" fmla="*/ 2802313 w 5260975"/>
                <a:gd name="connsiteY55" fmla="*/ 1397023 h 1410656"/>
                <a:gd name="connsiteX56" fmla="*/ 2746816 w 5260975"/>
                <a:gd name="connsiteY56" fmla="*/ 1396926 h 1410656"/>
                <a:gd name="connsiteX57" fmla="*/ 2727517 w 5260975"/>
                <a:gd name="connsiteY57" fmla="*/ 1395966 h 1410656"/>
                <a:gd name="connsiteX58" fmla="*/ 2690359 w 5260975"/>
                <a:gd name="connsiteY58" fmla="*/ 1384060 h 1410656"/>
                <a:gd name="connsiteX59" fmla="*/ 2685943 w 5260975"/>
                <a:gd name="connsiteY59" fmla="*/ 1383196 h 1410656"/>
                <a:gd name="connsiteX60" fmla="*/ 2661554 w 5260975"/>
                <a:gd name="connsiteY60" fmla="*/ 1378491 h 1410656"/>
                <a:gd name="connsiteX61" fmla="*/ 2648208 w 5260975"/>
                <a:gd name="connsiteY61" fmla="*/ 1376955 h 1410656"/>
                <a:gd name="connsiteX62" fmla="*/ 2597512 w 5260975"/>
                <a:gd name="connsiteY62" fmla="*/ 1367162 h 1410656"/>
                <a:gd name="connsiteX63" fmla="*/ 2568324 w 5260975"/>
                <a:gd name="connsiteY63" fmla="*/ 1362553 h 1410656"/>
                <a:gd name="connsiteX64" fmla="*/ 2544704 w 5260975"/>
                <a:gd name="connsiteY64" fmla="*/ 1363225 h 1410656"/>
                <a:gd name="connsiteX65" fmla="*/ 2503225 w 5260975"/>
                <a:gd name="connsiteY65" fmla="*/ 1364089 h 1410656"/>
                <a:gd name="connsiteX66" fmla="*/ 2489975 w 5260975"/>
                <a:gd name="connsiteY66" fmla="*/ 1366298 h 1410656"/>
                <a:gd name="connsiteX67" fmla="*/ 2430061 w 5260975"/>
                <a:gd name="connsiteY67" fmla="*/ 1359960 h 1410656"/>
                <a:gd name="connsiteX68" fmla="*/ 2395880 w 5260975"/>
                <a:gd name="connsiteY68" fmla="*/ 1359480 h 1410656"/>
                <a:gd name="connsiteX69" fmla="*/ 2357378 w 5260975"/>
                <a:gd name="connsiteY69" fmla="*/ 1351607 h 1410656"/>
                <a:gd name="connsiteX70" fmla="*/ 2346145 w 5260975"/>
                <a:gd name="connsiteY70" fmla="*/ 1351991 h 1410656"/>
                <a:gd name="connsiteX71" fmla="*/ 2333567 w 5260975"/>
                <a:gd name="connsiteY71" fmla="*/ 1352663 h 1410656"/>
                <a:gd name="connsiteX72" fmla="*/ 2294968 w 5260975"/>
                <a:gd name="connsiteY72" fmla="*/ 1353240 h 1410656"/>
                <a:gd name="connsiteX73" fmla="*/ 2271540 w 5260975"/>
                <a:gd name="connsiteY73" fmla="*/ 1356120 h 1410656"/>
                <a:gd name="connsiteX74" fmla="*/ 2226895 w 5260975"/>
                <a:gd name="connsiteY74" fmla="*/ 1354392 h 1410656"/>
                <a:gd name="connsiteX75" fmla="*/ 2210379 w 5260975"/>
                <a:gd name="connsiteY75" fmla="*/ 1356888 h 1410656"/>
                <a:gd name="connsiteX76" fmla="*/ 2168613 w 5260975"/>
                <a:gd name="connsiteY76" fmla="*/ 1357176 h 1410656"/>
                <a:gd name="connsiteX77" fmla="*/ 2131167 w 5260975"/>
                <a:gd name="connsiteY77" fmla="*/ 1355736 h 1410656"/>
                <a:gd name="connsiteX78" fmla="*/ 2095065 w 5260975"/>
                <a:gd name="connsiteY78" fmla="*/ 1356504 h 1410656"/>
                <a:gd name="connsiteX79" fmla="*/ 2069237 w 5260975"/>
                <a:gd name="connsiteY79" fmla="*/ 1359672 h 1410656"/>
                <a:gd name="connsiteX80" fmla="*/ 2041201 w 5260975"/>
                <a:gd name="connsiteY80" fmla="*/ 1361592 h 1410656"/>
                <a:gd name="connsiteX81" fmla="*/ 1963909 w 5260975"/>
                <a:gd name="connsiteY81" fmla="*/ 1373018 h 1410656"/>
                <a:gd name="connsiteX82" fmla="*/ 1949603 w 5260975"/>
                <a:gd name="connsiteY82" fmla="*/ 1370234 h 1410656"/>
                <a:gd name="connsiteX83" fmla="*/ 1868373 w 5260975"/>
                <a:gd name="connsiteY83" fmla="*/ 1367641 h 1410656"/>
                <a:gd name="connsiteX84" fmla="*/ 1850707 w 5260975"/>
                <a:gd name="connsiteY84" fmla="*/ 1367834 h 1410656"/>
                <a:gd name="connsiteX85" fmla="*/ 1803275 w 5260975"/>
                <a:gd name="connsiteY85" fmla="*/ 1356504 h 1410656"/>
                <a:gd name="connsiteX86" fmla="*/ 1730112 w 5260975"/>
                <a:gd name="connsiteY86" fmla="*/ 1374459 h 1410656"/>
                <a:gd name="connsiteX87" fmla="*/ 1661652 w 5260975"/>
                <a:gd name="connsiteY87" fmla="*/ 1396926 h 1410656"/>
                <a:gd name="connsiteX88" fmla="*/ 1653011 w 5260975"/>
                <a:gd name="connsiteY88" fmla="*/ 1399807 h 1410656"/>
                <a:gd name="connsiteX89" fmla="*/ 1628431 w 5260975"/>
                <a:gd name="connsiteY89" fmla="*/ 1404704 h 1410656"/>
                <a:gd name="connsiteX90" fmla="*/ 1597995 w 5260975"/>
                <a:gd name="connsiteY90" fmla="*/ 1406432 h 1410656"/>
                <a:gd name="connsiteX91" fmla="*/ 1559396 w 5260975"/>
                <a:gd name="connsiteY91" fmla="*/ 1410656 h 1410656"/>
                <a:gd name="connsiteX92" fmla="*/ 1528480 w 5260975"/>
                <a:gd name="connsiteY92" fmla="*/ 1405375 h 1410656"/>
                <a:gd name="connsiteX93" fmla="*/ 1485272 w 5260975"/>
                <a:gd name="connsiteY93" fmla="*/ 1397502 h 1410656"/>
                <a:gd name="connsiteX94" fmla="*/ 1444562 w 5260975"/>
                <a:gd name="connsiteY94" fmla="*/ 1390013 h 1410656"/>
                <a:gd name="connsiteX95" fmla="*/ 1431696 w 5260975"/>
                <a:gd name="connsiteY95" fmla="*/ 1398846 h 1410656"/>
                <a:gd name="connsiteX96" fmla="*/ 1411821 w 5260975"/>
                <a:gd name="connsiteY96" fmla="*/ 1406527 h 1410656"/>
                <a:gd name="connsiteX97" fmla="*/ 1389738 w 5260975"/>
                <a:gd name="connsiteY97" fmla="*/ 1397310 h 1410656"/>
                <a:gd name="connsiteX98" fmla="*/ 1338081 w 5260975"/>
                <a:gd name="connsiteY98" fmla="*/ 1378204 h 1410656"/>
                <a:gd name="connsiteX99" fmla="*/ 1305436 w 5260975"/>
                <a:gd name="connsiteY99" fmla="*/ 1377339 h 1410656"/>
                <a:gd name="connsiteX100" fmla="*/ 1234481 w 5260975"/>
                <a:gd name="connsiteY100" fmla="*/ 1369178 h 1410656"/>
                <a:gd name="connsiteX101" fmla="*/ 1188106 w 5260975"/>
                <a:gd name="connsiteY101" fmla="*/ 1357560 h 1410656"/>
                <a:gd name="connsiteX102" fmla="*/ 1154790 w 5260975"/>
                <a:gd name="connsiteY102" fmla="*/ 1344406 h 1410656"/>
                <a:gd name="connsiteX103" fmla="*/ 1107069 w 5260975"/>
                <a:gd name="connsiteY103" fmla="*/ 1327219 h 1410656"/>
                <a:gd name="connsiteX104" fmla="*/ 1059158 w 5260975"/>
                <a:gd name="connsiteY104" fmla="*/ 1318290 h 1410656"/>
                <a:gd name="connsiteX105" fmla="*/ 1024496 w 5260975"/>
                <a:gd name="connsiteY105" fmla="*/ 1307056 h 1410656"/>
                <a:gd name="connsiteX106" fmla="*/ 982153 w 5260975"/>
                <a:gd name="connsiteY106" fmla="*/ 1299374 h 1410656"/>
                <a:gd name="connsiteX107" fmla="*/ 946628 w 5260975"/>
                <a:gd name="connsiteY107" fmla="*/ 1299087 h 1410656"/>
                <a:gd name="connsiteX108" fmla="*/ 890939 w 5260975"/>
                <a:gd name="connsiteY108" fmla="*/ 1300431 h 1410656"/>
                <a:gd name="connsiteX109" fmla="*/ 822769 w 5260975"/>
                <a:gd name="connsiteY109" fmla="*/ 1277196 h 1410656"/>
                <a:gd name="connsiteX110" fmla="*/ 795212 w 5260975"/>
                <a:gd name="connsiteY110" fmla="*/ 1272010 h 1410656"/>
                <a:gd name="connsiteX111" fmla="*/ 769288 w 5260975"/>
                <a:gd name="connsiteY111" fmla="*/ 1269610 h 1410656"/>
                <a:gd name="connsiteX112" fmla="*/ 714271 w 5260975"/>
                <a:gd name="connsiteY112" fmla="*/ 1254152 h 1410656"/>
                <a:gd name="connsiteX113" fmla="*/ 691900 w 5260975"/>
                <a:gd name="connsiteY113" fmla="*/ 1249062 h 1410656"/>
                <a:gd name="connsiteX114" fmla="*/ 660598 w 5260975"/>
                <a:gd name="connsiteY114" fmla="*/ 1249159 h 1410656"/>
                <a:gd name="connsiteX115" fmla="*/ 603662 w 5260975"/>
                <a:gd name="connsiteY115" fmla="*/ 1242054 h 1410656"/>
                <a:gd name="connsiteX116" fmla="*/ 546821 w 5260975"/>
                <a:gd name="connsiteY116" fmla="*/ 1221314 h 1410656"/>
                <a:gd name="connsiteX117" fmla="*/ 522721 w 5260975"/>
                <a:gd name="connsiteY117" fmla="*/ 1223330 h 1410656"/>
                <a:gd name="connsiteX118" fmla="*/ 514080 w 5260975"/>
                <a:gd name="connsiteY118" fmla="*/ 1222851 h 1410656"/>
                <a:gd name="connsiteX119" fmla="*/ 436404 w 5260975"/>
                <a:gd name="connsiteY119" fmla="*/ 1211424 h 1410656"/>
                <a:gd name="connsiteX120" fmla="*/ 428626 w 5260975"/>
                <a:gd name="connsiteY120" fmla="*/ 1210177 h 1410656"/>
                <a:gd name="connsiteX121" fmla="*/ 392141 w 5260975"/>
                <a:gd name="connsiteY121" fmla="*/ 1199999 h 1410656"/>
                <a:gd name="connsiteX122" fmla="*/ 300157 w 5260975"/>
                <a:gd name="connsiteY122" fmla="*/ 1193662 h 1410656"/>
                <a:gd name="connsiteX123" fmla="*/ 294493 w 5260975"/>
                <a:gd name="connsiteY123" fmla="*/ 1192894 h 1410656"/>
                <a:gd name="connsiteX124" fmla="*/ 263671 w 5260975"/>
                <a:gd name="connsiteY124" fmla="*/ 1197982 h 1410656"/>
                <a:gd name="connsiteX125" fmla="*/ 248406 w 5260975"/>
                <a:gd name="connsiteY125" fmla="*/ 1205184 h 1410656"/>
                <a:gd name="connsiteX126" fmla="*/ 224594 w 5260975"/>
                <a:gd name="connsiteY126" fmla="*/ 1212673 h 1410656"/>
                <a:gd name="connsiteX127" fmla="*/ 200398 w 5260975"/>
                <a:gd name="connsiteY127" fmla="*/ 1215458 h 1410656"/>
                <a:gd name="connsiteX128" fmla="*/ 159783 w 5260975"/>
                <a:gd name="connsiteY128" fmla="*/ 1204127 h 1410656"/>
                <a:gd name="connsiteX129" fmla="*/ 144997 w 5260975"/>
                <a:gd name="connsiteY129" fmla="*/ 1202975 h 1410656"/>
                <a:gd name="connsiteX130" fmla="*/ 112064 w 5260975"/>
                <a:gd name="connsiteY130" fmla="*/ 1197503 h 1410656"/>
                <a:gd name="connsiteX131" fmla="*/ 83259 w 5260975"/>
                <a:gd name="connsiteY131" fmla="*/ 1197887 h 1410656"/>
                <a:gd name="connsiteX132" fmla="*/ 60120 w 5260975"/>
                <a:gd name="connsiteY132" fmla="*/ 1206624 h 1410656"/>
                <a:gd name="connsiteX133" fmla="*/ 26514 w 5260975"/>
                <a:gd name="connsiteY133" fmla="*/ 1208352 h 1410656"/>
                <a:gd name="connsiteX134" fmla="*/ 4814 w 5260975"/>
                <a:gd name="connsiteY134" fmla="*/ 1202015 h 1410656"/>
                <a:gd name="connsiteX135" fmla="*/ 398 w 5260975"/>
                <a:gd name="connsiteY135" fmla="*/ 1201152 h 1410656"/>
                <a:gd name="connsiteX136" fmla="*/ 0 w 5260975"/>
                <a:gd name="connsiteY136" fmla="*/ 1201150 h 1410656"/>
                <a:gd name="connsiteX137" fmla="*/ 0 w 5260975"/>
                <a:gd name="connsiteY137" fmla="*/ 1004512 h 1410656"/>
                <a:gd name="connsiteX138" fmla="*/ 30355 w 5260975"/>
                <a:gd name="connsiteY138" fmla="*/ 1002784 h 1410656"/>
                <a:gd name="connsiteX139" fmla="*/ 52151 w 5260975"/>
                <a:gd name="connsiteY139" fmla="*/ 997695 h 1410656"/>
                <a:gd name="connsiteX140" fmla="*/ 64248 w 5260975"/>
                <a:gd name="connsiteY140" fmla="*/ 994430 h 1410656"/>
                <a:gd name="connsiteX141" fmla="*/ 126370 w 5260975"/>
                <a:gd name="connsiteY141" fmla="*/ 985405 h 1410656"/>
                <a:gd name="connsiteX142" fmla="*/ 154022 w 5260975"/>
                <a:gd name="connsiteY142" fmla="*/ 975708 h 1410656"/>
                <a:gd name="connsiteX143" fmla="*/ 161512 w 5260975"/>
                <a:gd name="connsiteY143" fmla="*/ 974268 h 1410656"/>
                <a:gd name="connsiteX144" fmla="*/ 202510 w 5260975"/>
                <a:gd name="connsiteY144" fmla="*/ 978300 h 1410656"/>
                <a:gd name="connsiteX145" fmla="*/ 233235 w 5260975"/>
                <a:gd name="connsiteY145" fmla="*/ 993950 h 1410656"/>
                <a:gd name="connsiteX146" fmla="*/ 239188 w 5260975"/>
                <a:gd name="connsiteY146" fmla="*/ 999231 h 1410656"/>
                <a:gd name="connsiteX147" fmla="*/ 324834 w 5260975"/>
                <a:gd name="connsiteY147" fmla="*/ 997407 h 1410656"/>
                <a:gd name="connsiteX148" fmla="*/ 337987 w 5260975"/>
                <a:gd name="connsiteY148" fmla="*/ 995198 h 1410656"/>
                <a:gd name="connsiteX149" fmla="*/ 401550 w 5260975"/>
                <a:gd name="connsiteY149" fmla="*/ 1004416 h 1410656"/>
                <a:gd name="connsiteX150" fmla="*/ 420081 w 5260975"/>
                <a:gd name="connsiteY150" fmla="*/ 1006240 h 1410656"/>
                <a:gd name="connsiteX151" fmla="*/ 486523 w 5260975"/>
                <a:gd name="connsiteY151" fmla="*/ 1014498 h 1410656"/>
                <a:gd name="connsiteX152" fmla="*/ 495932 w 5260975"/>
                <a:gd name="connsiteY152" fmla="*/ 1006817 h 1410656"/>
                <a:gd name="connsiteX153" fmla="*/ 523009 w 5260975"/>
                <a:gd name="connsiteY153" fmla="*/ 987517 h 1410656"/>
                <a:gd name="connsiteX154" fmla="*/ 576393 w 5260975"/>
                <a:gd name="connsiteY154" fmla="*/ 970427 h 1410656"/>
                <a:gd name="connsiteX155" fmla="*/ 590892 w 5260975"/>
                <a:gd name="connsiteY155" fmla="*/ 971387 h 1410656"/>
                <a:gd name="connsiteX156" fmla="*/ 627569 w 5260975"/>
                <a:gd name="connsiteY156" fmla="*/ 999904 h 1410656"/>
                <a:gd name="connsiteX157" fmla="*/ 645429 w 5260975"/>
                <a:gd name="connsiteY157" fmla="*/ 1011329 h 1410656"/>
                <a:gd name="connsiteX158" fmla="*/ 696125 w 5260975"/>
                <a:gd name="connsiteY158" fmla="*/ 1032356 h 1410656"/>
                <a:gd name="connsiteX159" fmla="*/ 700349 w 5260975"/>
                <a:gd name="connsiteY159" fmla="*/ 1036197 h 1410656"/>
                <a:gd name="connsiteX160" fmla="*/ 737795 w 5260975"/>
                <a:gd name="connsiteY160" fmla="*/ 1081804 h 1410656"/>
                <a:gd name="connsiteX161" fmla="*/ 746244 w 5260975"/>
                <a:gd name="connsiteY161" fmla="*/ 1089581 h 1410656"/>
                <a:gd name="connsiteX162" fmla="*/ 756422 w 5260975"/>
                <a:gd name="connsiteY162" fmla="*/ 1101680 h 1410656"/>
                <a:gd name="connsiteX163" fmla="*/ 788202 w 5260975"/>
                <a:gd name="connsiteY163" fmla="*/ 1125108 h 1410656"/>
                <a:gd name="connsiteX164" fmla="*/ 827569 w 5260975"/>
                <a:gd name="connsiteY164" fmla="*/ 1132596 h 1410656"/>
                <a:gd name="connsiteX165" fmla="*/ 875097 w 5260975"/>
                <a:gd name="connsiteY165" fmla="*/ 1144022 h 1410656"/>
                <a:gd name="connsiteX166" fmla="*/ 894972 w 5260975"/>
                <a:gd name="connsiteY166" fmla="*/ 1151704 h 1410656"/>
                <a:gd name="connsiteX167" fmla="*/ 948260 w 5260975"/>
                <a:gd name="connsiteY167" fmla="*/ 1166298 h 1410656"/>
                <a:gd name="connsiteX168" fmla="*/ 986282 w 5260975"/>
                <a:gd name="connsiteY168" fmla="*/ 1178588 h 1410656"/>
                <a:gd name="connsiteX169" fmla="*/ 1041107 w 5260975"/>
                <a:gd name="connsiteY169" fmla="*/ 1185789 h 1410656"/>
                <a:gd name="connsiteX170" fmla="*/ 1067703 w 5260975"/>
                <a:gd name="connsiteY170" fmla="*/ 1186076 h 1410656"/>
                <a:gd name="connsiteX171" fmla="*/ 1116574 w 5260975"/>
                <a:gd name="connsiteY171" fmla="*/ 1222946 h 1410656"/>
                <a:gd name="connsiteX172" fmla="*/ 1155557 w 5260975"/>
                <a:gd name="connsiteY172" fmla="*/ 1247335 h 1410656"/>
                <a:gd name="connsiteX173" fmla="*/ 1196556 w 5260975"/>
                <a:gd name="connsiteY173" fmla="*/ 1235525 h 1410656"/>
                <a:gd name="connsiteX174" fmla="*/ 1207693 w 5260975"/>
                <a:gd name="connsiteY174" fmla="*/ 1224387 h 1410656"/>
                <a:gd name="connsiteX175" fmla="*/ 1274904 w 5260975"/>
                <a:gd name="connsiteY175" fmla="*/ 1213826 h 1410656"/>
                <a:gd name="connsiteX176" fmla="*/ 1370919 w 5260975"/>
                <a:gd name="connsiteY176" fmla="*/ 1213442 h 1410656"/>
                <a:gd name="connsiteX177" fmla="*/ 1530593 w 5260975"/>
                <a:gd name="connsiteY177" fmla="*/ 1189437 h 1410656"/>
                <a:gd name="connsiteX178" fmla="*/ 1558436 w 5260975"/>
                <a:gd name="connsiteY178" fmla="*/ 1178299 h 1410656"/>
                <a:gd name="connsiteX179" fmla="*/ 1589737 w 5260975"/>
                <a:gd name="connsiteY179" fmla="*/ 1175515 h 1410656"/>
                <a:gd name="connsiteX180" fmla="*/ 1601740 w 5260975"/>
                <a:gd name="connsiteY180" fmla="*/ 1182333 h 1410656"/>
                <a:gd name="connsiteX181" fmla="*/ 1654259 w 5260975"/>
                <a:gd name="connsiteY181" fmla="*/ 1192510 h 1410656"/>
                <a:gd name="connsiteX182" fmla="*/ 1664246 w 5260975"/>
                <a:gd name="connsiteY182" fmla="*/ 1192702 h 1410656"/>
                <a:gd name="connsiteX183" fmla="*/ 1698427 w 5260975"/>
                <a:gd name="connsiteY183" fmla="*/ 1188381 h 1410656"/>
                <a:gd name="connsiteX184" fmla="*/ 1730112 w 5260975"/>
                <a:gd name="connsiteY184" fmla="*/ 1185885 h 1410656"/>
                <a:gd name="connsiteX185" fmla="*/ 1809996 w 5260975"/>
                <a:gd name="connsiteY185" fmla="*/ 1194046 h 1410656"/>
                <a:gd name="connsiteX186" fmla="*/ 1871254 w 5260975"/>
                <a:gd name="connsiteY186" fmla="*/ 1192126 h 1410656"/>
                <a:gd name="connsiteX187" fmla="*/ 1899482 w 5260975"/>
                <a:gd name="connsiteY187" fmla="*/ 1194046 h 1410656"/>
                <a:gd name="connsiteX188" fmla="*/ 1915420 w 5260975"/>
                <a:gd name="connsiteY188" fmla="*/ 1196927 h 1410656"/>
                <a:gd name="connsiteX189" fmla="*/ 1951522 w 5260975"/>
                <a:gd name="connsiteY189" fmla="*/ 1216994 h 1410656"/>
                <a:gd name="connsiteX190" fmla="*/ 1971302 w 5260975"/>
                <a:gd name="connsiteY190" fmla="*/ 1221507 h 1410656"/>
                <a:gd name="connsiteX191" fmla="*/ 2030831 w 5260975"/>
                <a:gd name="connsiteY191" fmla="*/ 1221123 h 1410656"/>
                <a:gd name="connsiteX192" fmla="*/ 2120125 w 5260975"/>
                <a:gd name="connsiteY192" fmla="*/ 1190878 h 1410656"/>
                <a:gd name="connsiteX193" fmla="*/ 2129439 w 5260975"/>
                <a:gd name="connsiteY193" fmla="*/ 1186845 h 1410656"/>
                <a:gd name="connsiteX194" fmla="*/ 2174854 w 5260975"/>
                <a:gd name="connsiteY194" fmla="*/ 1181852 h 1410656"/>
                <a:gd name="connsiteX195" fmla="*/ 2205674 w 5260975"/>
                <a:gd name="connsiteY195" fmla="*/ 1188669 h 1410656"/>
                <a:gd name="connsiteX196" fmla="*/ 2247634 w 5260975"/>
                <a:gd name="connsiteY196" fmla="*/ 1202784 h 1410656"/>
                <a:gd name="connsiteX197" fmla="*/ 2285367 w 5260975"/>
                <a:gd name="connsiteY197" fmla="*/ 1214594 h 1410656"/>
                <a:gd name="connsiteX198" fmla="*/ 2312827 w 5260975"/>
                <a:gd name="connsiteY198" fmla="*/ 1227939 h 1410656"/>
                <a:gd name="connsiteX199" fmla="*/ 2375622 w 5260975"/>
                <a:gd name="connsiteY199" fmla="*/ 1237733 h 1410656"/>
                <a:gd name="connsiteX200" fmla="*/ 2382151 w 5260975"/>
                <a:gd name="connsiteY200" fmla="*/ 1239365 h 1410656"/>
                <a:gd name="connsiteX201" fmla="*/ 2429390 w 5260975"/>
                <a:gd name="connsiteY201" fmla="*/ 1227459 h 1410656"/>
                <a:gd name="connsiteX202" fmla="*/ 2486134 w 5260975"/>
                <a:gd name="connsiteY202" fmla="*/ 1215362 h 1410656"/>
                <a:gd name="connsiteX203" fmla="*/ 2506394 w 5260975"/>
                <a:gd name="connsiteY203" fmla="*/ 1219490 h 1410656"/>
                <a:gd name="connsiteX204" fmla="*/ 2534142 w 5260975"/>
                <a:gd name="connsiteY204" fmla="*/ 1225347 h 1410656"/>
                <a:gd name="connsiteX205" fmla="*/ 2559874 w 5260975"/>
                <a:gd name="connsiteY205" fmla="*/ 1222275 h 1410656"/>
                <a:gd name="connsiteX206" fmla="*/ 2575525 w 5260975"/>
                <a:gd name="connsiteY206" fmla="*/ 1221987 h 1410656"/>
                <a:gd name="connsiteX207" fmla="*/ 2646960 w 5260975"/>
                <a:gd name="connsiteY207" fmla="*/ 1257896 h 1410656"/>
                <a:gd name="connsiteX208" fmla="*/ 2665107 w 5260975"/>
                <a:gd name="connsiteY208" fmla="*/ 1260873 h 1410656"/>
                <a:gd name="connsiteX209" fmla="*/ 2675381 w 5260975"/>
                <a:gd name="connsiteY209" fmla="*/ 1265290 h 1410656"/>
                <a:gd name="connsiteX210" fmla="*/ 2737311 w 5260975"/>
                <a:gd name="connsiteY210" fmla="*/ 1309841 h 1410656"/>
                <a:gd name="connsiteX211" fmla="*/ 2763619 w 5260975"/>
                <a:gd name="connsiteY211" fmla="*/ 1318866 h 1410656"/>
                <a:gd name="connsiteX212" fmla="*/ 2792519 w 5260975"/>
                <a:gd name="connsiteY212" fmla="*/ 1317041 h 1410656"/>
                <a:gd name="connsiteX213" fmla="*/ 2809226 w 5260975"/>
                <a:gd name="connsiteY213" fmla="*/ 1313777 h 1410656"/>
                <a:gd name="connsiteX214" fmla="*/ 2850705 w 5260975"/>
                <a:gd name="connsiteY214" fmla="*/ 1285452 h 1410656"/>
                <a:gd name="connsiteX215" fmla="*/ 2874324 w 5260975"/>
                <a:gd name="connsiteY215" fmla="*/ 1286413 h 1410656"/>
                <a:gd name="connsiteX216" fmla="*/ 2911194 w 5260975"/>
                <a:gd name="connsiteY216" fmla="*/ 1305903 h 1410656"/>
                <a:gd name="connsiteX217" fmla="*/ 2978116 w 5260975"/>
                <a:gd name="connsiteY217" fmla="*/ 1314641 h 1410656"/>
                <a:gd name="connsiteX218" fmla="*/ 3012106 w 5260975"/>
                <a:gd name="connsiteY218" fmla="*/ 1287373 h 1410656"/>
                <a:gd name="connsiteX219" fmla="*/ 3029676 w 5260975"/>
                <a:gd name="connsiteY219" fmla="*/ 1261161 h 1410656"/>
                <a:gd name="connsiteX220" fmla="*/ 3080469 w 5260975"/>
                <a:gd name="connsiteY220" fmla="*/ 1230724 h 1410656"/>
                <a:gd name="connsiteX221" fmla="*/ 3092567 w 5260975"/>
                <a:gd name="connsiteY221" fmla="*/ 1242054 h 1410656"/>
                <a:gd name="connsiteX222" fmla="*/ 3129821 w 5260975"/>
                <a:gd name="connsiteY222" fmla="*/ 1246855 h 1410656"/>
                <a:gd name="connsiteX223" fmla="*/ 3170147 w 5260975"/>
                <a:gd name="connsiteY223" fmla="*/ 1246471 h 1410656"/>
                <a:gd name="connsiteX224" fmla="*/ 3240429 w 5260975"/>
                <a:gd name="connsiteY224" fmla="*/ 1251559 h 1410656"/>
                <a:gd name="connsiteX225" fmla="*/ 3287189 w 5260975"/>
                <a:gd name="connsiteY225" fmla="*/ 1222466 h 1410656"/>
                <a:gd name="connsiteX226" fmla="*/ 3305049 w 5260975"/>
                <a:gd name="connsiteY226" fmla="*/ 1210465 h 1410656"/>
                <a:gd name="connsiteX227" fmla="*/ 3321755 w 5260975"/>
                <a:gd name="connsiteY227" fmla="*/ 1202784 h 1410656"/>
                <a:gd name="connsiteX228" fmla="*/ 3341055 w 5260975"/>
                <a:gd name="connsiteY228" fmla="*/ 1198463 h 1410656"/>
                <a:gd name="connsiteX229" fmla="*/ 3387621 w 5260975"/>
                <a:gd name="connsiteY229" fmla="*/ 1182140 h 1410656"/>
                <a:gd name="connsiteX230" fmla="*/ 3413161 w 5260975"/>
                <a:gd name="connsiteY230" fmla="*/ 1166105 h 1410656"/>
                <a:gd name="connsiteX231" fmla="*/ 3470579 w 5260975"/>
                <a:gd name="connsiteY231" fmla="*/ 1150647 h 1410656"/>
                <a:gd name="connsiteX232" fmla="*/ 3509657 w 5260975"/>
                <a:gd name="connsiteY232" fmla="*/ 1136821 h 1410656"/>
                <a:gd name="connsiteX233" fmla="*/ 3550847 w 5260975"/>
                <a:gd name="connsiteY233" fmla="*/ 1113009 h 1410656"/>
                <a:gd name="connsiteX234" fmla="*/ 3556608 w 5260975"/>
                <a:gd name="connsiteY234" fmla="*/ 1109361 h 1410656"/>
                <a:gd name="connsiteX235" fmla="*/ 3570435 w 5260975"/>
                <a:gd name="connsiteY235" fmla="*/ 1093710 h 1410656"/>
                <a:gd name="connsiteX236" fmla="*/ 3590501 w 5260975"/>
                <a:gd name="connsiteY236" fmla="*/ 1039846 h 1410656"/>
                <a:gd name="connsiteX237" fmla="*/ 3596263 w 5260975"/>
                <a:gd name="connsiteY237" fmla="*/ 1028900 h 1410656"/>
                <a:gd name="connsiteX238" fmla="*/ 3648591 w 5260975"/>
                <a:gd name="connsiteY238" fmla="*/ 992030 h 1410656"/>
                <a:gd name="connsiteX239" fmla="*/ 3667986 w 5260975"/>
                <a:gd name="connsiteY239" fmla="*/ 995487 h 1410656"/>
                <a:gd name="connsiteX240" fmla="*/ 3689397 w 5260975"/>
                <a:gd name="connsiteY240" fmla="*/ 1007585 h 1410656"/>
                <a:gd name="connsiteX241" fmla="*/ 3736349 w 5260975"/>
                <a:gd name="connsiteY241" fmla="*/ 1010753 h 1410656"/>
                <a:gd name="connsiteX242" fmla="*/ 3753919 w 5260975"/>
                <a:gd name="connsiteY242" fmla="*/ 1004513 h 1410656"/>
                <a:gd name="connsiteX243" fmla="*/ 3784643 w 5260975"/>
                <a:gd name="connsiteY243" fmla="*/ 987710 h 1410656"/>
                <a:gd name="connsiteX244" fmla="*/ 3808359 w 5260975"/>
                <a:gd name="connsiteY244" fmla="*/ 961689 h 1410656"/>
                <a:gd name="connsiteX245" fmla="*/ 3842829 w 5260975"/>
                <a:gd name="connsiteY245" fmla="*/ 918674 h 1410656"/>
                <a:gd name="connsiteX246" fmla="*/ 3908983 w 5260975"/>
                <a:gd name="connsiteY246" fmla="*/ 902256 h 1410656"/>
                <a:gd name="connsiteX247" fmla="*/ 3934428 w 5260975"/>
                <a:gd name="connsiteY247" fmla="*/ 896783 h 1410656"/>
                <a:gd name="connsiteX248" fmla="*/ 4026987 w 5260975"/>
                <a:gd name="connsiteY248" fmla="*/ 873835 h 1410656"/>
                <a:gd name="connsiteX249" fmla="*/ 4035051 w 5260975"/>
                <a:gd name="connsiteY249" fmla="*/ 873067 h 1410656"/>
                <a:gd name="connsiteX250" fmla="*/ 4099189 w 5260975"/>
                <a:gd name="connsiteY250" fmla="*/ 846664 h 1410656"/>
                <a:gd name="connsiteX251" fmla="*/ 4114647 w 5260975"/>
                <a:gd name="connsiteY251" fmla="*/ 840134 h 1410656"/>
                <a:gd name="connsiteX252" fmla="*/ 4133563 w 5260975"/>
                <a:gd name="connsiteY252" fmla="*/ 823427 h 1410656"/>
                <a:gd name="connsiteX253" fmla="*/ 4151039 w 5260975"/>
                <a:gd name="connsiteY253" fmla="*/ 776284 h 1410656"/>
                <a:gd name="connsiteX254" fmla="*/ 4171489 w 5260975"/>
                <a:gd name="connsiteY254" fmla="*/ 754776 h 1410656"/>
                <a:gd name="connsiteX255" fmla="*/ 4186372 w 5260975"/>
                <a:gd name="connsiteY255" fmla="*/ 741718 h 1410656"/>
                <a:gd name="connsiteX256" fmla="*/ 4199429 w 5260975"/>
                <a:gd name="connsiteY256" fmla="*/ 721940 h 1410656"/>
                <a:gd name="connsiteX257" fmla="*/ 4212487 w 5260975"/>
                <a:gd name="connsiteY257" fmla="*/ 674604 h 1410656"/>
                <a:gd name="connsiteX258" fmla="*/ 4232555 w 5260975"/>
                <a:gd name="connsiteY258" fmla="*/ 632645 h 1410656"/>
                <a:gd name="connsiteX259" fmla="*/ 4268657 w 5260975"/>
                <a:gd name="connsiteY259" fmla="*/ 609410 h 1410656"/>
                <a:gd name="connsiteX260" fmla="*/ 4291028 w 5260975"/>
                <a:gd name="connsiteY260" fmla="*/ 597216 h 1410656"/>
                <a:gd name="connsiteX261" fmla="*/ 4379651 w 5260975"/>
                <a:gd name="connsiteY261" fmla="*/ 609506 h 1410656"/>
                <a:gd name="connsiteX262" fmla="*/ 4440139 w 5260975"/>
                <a:gd name="connsiteY262" fmla="*/ 621507 h 1410656"/>
                <a:gd name="connsiteX263" fmla="*/ 4460015 w 5260975"/>
                <a:gd name="connsiteY263" fmla="*/ 616899 h 1410656"/>
                <a:gd name="connsiteX264" fmla="*/ 4516183 w 5260975"/>
                <a:gd name="connsiteY264" fmla="*/ 577724 h 1410656"/>
                <a:gd name="connsiteX265" fmla="*/ 4571681 w 5260975"/>
                <a:gd name="connsiteY265" fmla="*/ 560250 h 1410656"/>
                <a:gd name="connsiteX266" fmla="*/ 4613447 w 5260975"/>
                <a:gd name="connsiteY266" fmla="*/ 555257 h 1410656"/>
                <a:gd name="connsiteX267" fmla="*/ 4649355 w 5260975"/>
                <a:gd name="connsiteY267" fmla="*/ 551417 h 1410656"/>
                <a:gd name="connsiteX268" fmla="*/ 4692467 w 5260975"/>
                <a:gd name="connsiteY268" fmla="*/ 540663 h 1410656"/>
                <a:gd name="connsiteX269" fmla="*/ 4716855 w 5260975"/>
                <a:gd name="connsiteY269" fmla="*/ 528949 h 1410656"/>
                <a:gd name="connsiteX270" fmla="*/ 4755645 w 5260975"/>
                <a:gd name="connsiteY270" fmla="*/ 512147 h 1410656"/>
                <a:gd name="connsiteX271" fmla="*/ 4795395 w 5260975"/>
                <a:gd name="connsiteY271" fmla="*/ 490351 h 1410656"/>
                <a:gd name="connsiteX272" fmla="*/ 4825928 w 5260975"/>
                <a:gd name="connsiteY272" fmla="*/ 459818 h 1410656"/>
                <a:gd name="connsiteX273" fmla="*/ 4842347 w 5260975"/>
                <a:gd name="connsiteY273" fmla="*/ 434086 h 1410656"/>
                <a:gd name="connsiteX274" fmla="*/ 4890451 w 5260975"/>
                <a:gd name="connsiteY274" fmla="*/ 397216 h 1410656"/>
                <a:gd name="connsiteX275" fmla="*/ 4933945 w 5260975"/>
                <a:gd name="connsiteY275" fmla="*/ 327701 h 1410656"/>
                <a:gd name="connsiteX276" fmla="*/ 4961214 w 5260975"/>
                <a:gd name="connsiteY276" fmla="*/ 298801 h 1410656"/>
                <a:gd name="connsiteX277" fmla="*/ 4976672 w 5260975"/>
                <a:gd name="connsiteY277" fmla="*/ 290639 h 1410656"/>
                <a:gd name="connsiteX278" fmla="*/ 5002979 w 5260975"/>
                <a:gd name="connsiteY278" fmla="*/ 270573 h 1410656"/>
                <a:gd name="connsiteX279" fmla="*/ 5018535 w 5260975"/>
                <a:gd name="connsiteY279" fmla="*/ 255690 h 1410656"/>
                <a:gd name="connsiteX280" fmla="*/ 5061069 w 5260975"/>
                <a:gd name="connsiteY280" fmla="*/ 200961 h 1410656"/>
                <a:gd name="connsiteX281" fmla="*/ 5074127 w 5260975"/>
                <a:gd name="connsiteY281" fmla="*/ 184735 h 1410656"/>
                <a:gd name="connsiteX282" fmla="*/ 5101108 w 5260975"/>
                <a:gd name="connsiteY282" fmla="*/ 156891 h 1410656"/>
                <a:gd name="connsiteX283" fmla="*/ 5112918 w 5260975"/>
                <a:gd name="connsiteY283" fmla="*/ 148441 h 1410656"/>
                <a:gd name="connsiteX284" fmla="*/ 5133753 w 5260975"/>
                <a:gd name="connsiteY284" fmla="*/ 125782 h 1410656"/>
                <a:gd name="connsiteX285" fmla="*/ 5183393 w 5260975"/>
                <a:gd name="connsiteY285" fmla="*/ 66348 h 1410656"/>
                <a:gd name="connsiteX286" fmla="*/ 5204709 w 5260975"/>
                <a:gd name="connsiteY286" fmla="*/ 33030 h 1410656"/>
                <a:gd name="connsiteX287" fmla="*/ 5247243 w 5260975"/>
                <a:gd name="connsiteY287" fmla="*/ 8451 h 1410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</a:cxnLst>
              <a:rect l="l" t="t" r="r" b="b"/>
              <a:pathLst>
                <a:path w="5260975" h="1410656">
                  <a:moveTo>
                    <a:pt x="5260975" y="0"/>
                  </a:moveTo>
                  <a:lnTo>
                    <a:pt x="5260975" y="221634"/>
                  </a:lnTo>
                  <a:lnTo>
                    <a:pt x="5226503" y="237063"/>
                  </a:lnTo>
                  <a:cubicBezTo>
                    <a:pt x="5219783" y="239848"/>
                    <a:pt x="5212389" y="241384"/>
                    <a:pt x="5206341" y="245128"/>
                  </a:cubicBezTo>
                  <a:cubicBezTo>
                    <a:pt x="5178495" y="262219"/>
                    <a:pt x="5151515" y="280654"/>
                    <a:pt x="5123287" y="297073"/>
                  </a:cubicBezTo>
                  <a:cubicBezTo>
                    <a:pt x="5094195" y="314067"/>
                    <a:pt x="5068175" y="334134"/>
                    <a:pt x="5048107" y="361307"/>
                  </a:cubicBezTo>
                  <a:cubicBezTo>
                    <a:pt x="5029480" y="386559"/>
                    <a:pt x="5011429" y="412194"/>
                    <a:pt x="4992899" y="437542"/>
                  </a:cubicBezTo>
                  <a:cubicBezTo>
                    <a:pt x="4988194" y="443975"/>
                    <a:pt x="4983873" y="451561"/>
                    <a:pt x="4977440" y="455690"/>
                  </a:cubicBezTo>
                  <a:cubicBezTo>
                    <a:pt x="4964094" y="464331"/>
                    <a:pt x="4949499" y="471340"/>
                    <a:pt x="4935193" y="478445"/>
                  </a:cubicBezTo>
                  <a:cubicBezTo>
                    <a:pt x="4922903" y="484494"/>
                    <a:pt x="4909845" y="489006"/>
                    <a:pt x="4897844" y="495535"/>
                  </a:cubicBezTo>
                  <a:cubicBezTo>
                    <a:pt x="4888243" y="500721"/>
                    <a:pt x="4879697" y="507922"/>
                    <a:pt x="4870767" y="514451"/>
                  </a:cubicBezTo>
                  <a:cubicBezTo>
                    <a:pt x="4862990" y="520115"/>
                    <a:pt x="4854445" y="525012"/>
                    <a:pt x="4847916" y="531830"/>
                  </a:cubicBezTo>
                  <a:cubicBezTo>
                    <a:pt x="4831977" y="548344"/>
                    <a:pt x="4815942" y="564571"/>
                    <a:pt x="4796163" y="576765"/>
                  </a:cubicBezTo>
                  <a:cubicBezTo>
                    <a:pt x="4776672" y="588862"/>
                    <a:pt x="4758237" y="602401"/>
                    <a:pt x="4738843" y="614691"/>
                  </a:cubicBezTo>
                  <a:cubicBezTo>
                    <a:pt x="4719831" y="626693"/>
                    <a:pt x="4702645" y="639846"/>
                    <a:pt x="4692755" y="661162"/>
                  </a:cubicBezTo>
                  <a:cubicBezTo>
                    <a:pt x="4688339" y="670571"/>
                    <a:pt x="4682097" y="680845"/>
                    <a:pt x="4673744" y="686318"/>
                  </a:cubicBezTo>
                  <a:cubicBezTo>
                    <a:pt x="4661838" y="694095"/>
                    <a:pt x="4646764" y="696880"/>
                    <a:pt x="4633801" y="703505"/>
                  </a:cubicBezTo>
                  <a:cubicBezTo>
                    <a:pt x="4618535" y="711282"/>
                    <a:pt x="4600869" y="718003"/>
                    <a:pt x="4590499" y="730389"/>
                  </a:cubicBezTo>
                  <a:cubicBezTo>
                    <a:pt x="4581281" y="741431"/>
                    <a:pt x="4571968" y="750072"/>
                    <a:pt x="4559773" y="757081"/>
                  </a:cubicBezTo>
                  <a:cubicBezTo>
                    <a:pt x="4551229" y="761978"/>
                    <a:pt x="4544892" y="770907"/>
                    <a:pt x="4536059" y="774940"/>
                  </a:cubicBezTo>
                  <a:cubicBezTo>
                    <a:pt x="4524441" y="780317"/>
                    <a:pt x="4512727" y="784542"/>
                    <a:pt x="4502549" y="792895"/>
                  </a:cubicBezTo>
                  <a:cubicBezTo>
                    <a:pt x="4491987" y="801536"/>
                    <a:pt x="4479986" y="808353"/>
                    <a:pt x="4468944" y="816419"/>
                  </a:cubicBezTo>
                  <a:cubicBezTo>
                    <a:pt x="4463087" y="820739"/>
                    <a:pt x="4458286" y="826404"/>
                    <a:pt x="4452622" y="830917"/>
                  </a:cubicBezTo>
                  <a:cubicBezTo>
                    <a:pt x="4442252" y="839174"/>
                    <a:pt x="4431690" y="847239"/>
                    <a:pt x="4421032" y="855016"/>
                  </a:cubicBezTo>
                  <a:cubicBezTo>
                    <a:pt x="4410375" y="862794"/>
                    <a:pt x="4400197" y="871819"/>
                    <a:pt x="4388483" y="877484"/>
                  </a:cubicBezTo>
                  <a:cubicBezTo>
                    <a:pt x="4368513" y="887086"/>
                    <a:pt x="4346717" y="892847"/>
                    <a:pt x="4327321" y="903216"/>
                  </a:cubicBezTo>
                  <a:cubicBezTo>
                    <a:pt x="4307639" y="913777"/>
                    <a:pt x="4289107" y="927028"/>
                    <a:pt x="4271633" y="941046"/>
                  </a:cubicBezTo>
                  <a:cubicBezTo>
                    <a:pt x="4257807" y="952088"/>
                    <a:pt x="4244845" y="963034"/>
                    <a:pt x="4227465" y="968698"/>
                  </a:cubicBezTo>
                  <a:cubicBezTo>
                    <a:pt x="4217768" y="971867"/>
                    <a:pt x="4207591" y="978780"/>
                    <a:pt x="4201733" y="986846"/>
                  </a:cubicBezTo>
                  <a:cubicBezTo>
                    <a:pt x="4189059" y="1004416"/>
                    <a:pt x="4172833" y="1016802"/>
                    <a:pt x="4154494" y="1027364"/>
                  </a:cubicBezTo>
                  <a:cubicBezTo>
                    <a:pt x="4130010" y="1041574"/>
                    <a:pt x="4105814" y="1056072"/>
                    <a:pt x="4081234" y="1069994"/>
                  </a:cubicBezTo>
                  <a:cubicBezTo>
                    <a:pt x="4066737" y="1078252"/>
                    <a:pt x="4052335" y="1086989"/>
                    <a:pt x="4036971" y="1093038"/>
                  </a:cubicBezTo>
                  <a:cubicBezTo>
                    <a:pt x="4005575" y="1105520"/>
                    <a:pt x="3973410" y="1116177"/>
                    <a:pt x="3941725" y="1127796"/>
                  </a:cubicBezTo>
                  <a:cubicBezTo>
                    <a:pt x="3931355" y="1131540"/>
                    <a:pt x="3921561" y="1136917"/>
                    <a:pt x="3910999" y="1140182"/>
                  </a:cubicBezTo>
                  <a:cubicBezTo>
                    <a:pt x="3899573" y="1143734"/>
                    <a:pt x="3887285" y="1144790"/>
                    <a:pt x="3875859" y="1148343"/>
                  </a:cubicBezTo>
                  <a:cubicBezTo>
                    <a:pt x="3856847" y="1154199"/>
                    <a:pt x="3838412" y="1161689"/>
                    <a:pt x="3819401" y="1167642"/>
                  </a:cubicBezTo>
                  <a:cubicBezTo>
                    <a:pt x="3782723" y="1179068"/>
                    <a:pt x="3745949" y="1190014"/>
                    <a:pt x="3709176" y="1200863"/>
                  </a:cubicBezTo>
                  <a:cubicBezTo>
                    <a:pt x="3701303" y="1203168"/>
                    <a:pt x="3692757" y="1203456"/>
                    <a:pt x="3684981" y="1205952"/>
                  </a:cubicBezTo>
                  <a:cubicBezTo>
                    <a:pt x="3664337" y="1212673"/>
                    <a:pt x="3643789" y="1219970"/>
                    <a:pt x="3623338" y="1227363"/>
                  </a:cubicBezTo>
                  <a:cubicBezTo>
                    <a:pt x="3610953" y="1231876"/>
                    <a:pt x="3598854" y="1237445"/>
                    <a:pt x="3586373" y="1241765"/>
                  </a:cubicBezTo>
                  <a:cubicBezTo>
                    <a:pt x="3576387" y="1245222"/>
                    <a:pt x="3566113" y="1247910"/>
                    <a:pt x="3555743" y="1250023"/>
                  </a:cubicBezTo>
                  <a:cubicBezTo>
                    <a:pt x="3546814" y="1251848"/>
                    <a:pt x="3537501" y="1251655"/>
                    <a:pt x="3528667" y="1253864"/>
                  </a:cubicBezTo>
                  <a:cubicBezTo>
                    <a:pt x="3504759" y="1259816"/>
                    <a:pt x="3481140" y="1266538"/>
                    <a:pt x="3457424" y="1272874"/>
                  </a:cubicBezTo>
                  <a:cubicBezTo>
                    <a:pt x="3447919" y="1275371"/>
                    <a:pt x="3438221" y="1277196"/>
                    <a:pt x="3429003" y="1280364"/>
                  </a:cubicBezTo>
                  <a:cubicBezTo>
                    <a:pt x="3404327" y="1288717"/>
                    <a:pt x="3380036" y="1298222"/>
                    <a:pt x="3355264" y="1306096"/>
                  </a:cubicBezTo>
                  <a:cubicBezTo>
                    <a:pt x="3334717" y="1312625"/>
                    <a:pt x="3313593" y="1317329"/>
                    <a:pt x="3292757" y="1323090"/>
                  </a:cubicBezTo>
                  <a:cubicBezTo>
                    <a:pt x="3283924" y="1325587"/>
                    <a:pt x="3275475" y="1329140"/>
                    <a:pt x="3266643" y="1331251"/>
                  </a:cubicBezTo>
                  <a:cubicBezTo>
                    <a:pt x="3246863" y="1336053"/>
                    <a:pt x="3226796" y="1340085"/>
                    <a:pt x="3206921" y="1344886"/>
                  </a:cubicBezTo>
                  <a:cubicBezTo>
                    <a:pt x="3195590" y="1347670"/>
                    <a:pt x="3184645" y="1352663"/>
                    <a:pt x="3173123" y="1354488"/>
                  </a:cubicBezTo>
                  <a:cubicBezTo>
                    <a:pt x="3145759" y="1358808"/>
                    <a:pt x="3118203" y="1361880"/>
                    <a:pt x="3090646" y="1365337"/>
                  </a:cubicBezTo>
                  <a:cubicBezTo>
                    <a:pt x="3062227" y="1368889"/>
                    <a:pt x="3033902" y="1372634"/>
                    <a:pt x="3005480" y="1375802"/>
                  </a:cubicBezTo>
                  <a:cubicBezTo>
                    <a:pt x="2989926" y="1377435"/>
                    <a:pt x="2974275" y="1377723"/>
                    <a:pt x="2958721" y="1379259"/>
                  </a:cubicBezTo>
                  <a:cubicBezTo>
                    <a:pt x="2945087" y="1380604"/>
                    <a:pt x="2931549" y="1383100"/>
                    <a:pt x="2917915" y="1384733"/>
                  </a:cubicBezTo>
                  <a:cubicBezTo>
                    <a:pt x="2906105" y="1386076"/>
                    <a:pt x="2894199" y="1386844"/>
                    <a:pt x="2882389" y="1388189"/>
                  </a:cubicBezTo>
                  <a:cubicBezTo>
                    <a:pt x="2863475" y="1390397"/>
                    <a:pt x="2844655" y="1392894"/>
                    <a:pt x="2825837" y="1395198"/>
                  </a:cubicBezTo>
                  <a:cubicBezTo>
                    <a:pt x="2817964" y="1396062"/>
                    <a:pt x="2809706" y="1398462"/>
                    <a:pt x="2802313" y="1397023"/>
                  </a:cubicBezTo>
                  <a:cubicBezTo>
                    <a:pt x="2783686" y="1393373"/>
                    <a:pt x="2765347" y="1394430"/>
                    <a:pt x="2746816" y="1396926"/>
                  </a:cubicBezTo>
                  <a:cubicBezTo>
                    <a:pt x="2740479" y="1397791"/>
                    <a:pt x="2733662" y="1397598"/>
                    <a:pt x="2727517" y="1395966"/>
                  </a:cubicBezTo>
                  <a:cubicBezTo>
                    <a:pt x="2714939" y="1392701"/>
                    <a:pt x="2702745" y="1388092"/>
                    <a:pt x="2690359" y="1384060"/>
                  </a:cubicBezTo>
                  <a:cubicBezTo>
                    <a:pt x="2689014" y="1383580"/>
                    <a:pt x="2687382" y="1383484"/>
                    <a:pt x="2685943" y="1383196"/>
                  </a:cubicBezTo>
                  <a:cubicBezTo>
                    <a:pt x="2677781" y="1381563"/>
                    <a:pt x="2669717" y="1379931"/>
                    <a:pt x="2661554" y="1378491"/>
                  </a:cubicBezTo>
                  <a:cubicBezTo>
                    <a:pt x="2657138" y="1377723"/>
                    <a:pt x="2652625" y="1377627"/>
                    <a:pt x="2648208" y="1376955"/>
                  </a:cubicBezTo>
                  <a:cubicBezTo>
                    <a:pt x="2631118" y="1374266"/>
                    <a:pt x="2612299" y="1378779"/>
                    <a:pt x="2597512" y="1367162"/>
                  </a:cubicBezTo>
                  <a:cubicBezTo>
                    <a:pt x="2587911" y="1359672"/>
                    <a:pt x="2578597" y="1361401"/>
                    <a:pt x="2568324" y="1362553"/>
                  </a:cubicBezTo>
                  <a:cubicBezTo>
                    <a:pt x="2560547" y="1363417"/>
                    <a:pt x="2552577" y="1363128"/>
                    <a:pt x="2544704" y="1363225"/>
                  </a:cubicBezTo>
                  <a:cubicBezTo>
                    <a:pt x="2530878" y="1363512"/>
                    <a:pt x="2517052" y="1363609"/>
                    <a:pt x="2503225" y="1364089"/>
                  </a:cubicBezTo>
                  <a:cubicBezTo>
                    <a:pt x="2498808" y="1364281"/>
                    <a:pt x="2494297" y="1366682"/>
                    <a:pt x="2489975" y="1366298"/>
                  </a:cubicBezTo>
                  <a:cubicBezTo>
                    <a:pt x="2470004" y="1364473"/>
                    <a:pt x="2450033" y="1361592"/>
                    <a:pt x="2430061" y="1359960"/>
                  </a:cubicBezTo>
                  <a:cubicBezTo>
                    <a:pt x="2418732" y="1359001"/>
                    <a:pt x="2407114" y="1360824"/>
                    <a:pt x="2395880" y="1359480"/>
                  </a:cubicBezTo>
                  <a:cubicBezTo>
                    <a:pt x="2382919" y="1357944"/>
                    <a:pt x="2370245" y="1354008"/>
                    <a:pt x="2357378" y="1351607"/>
                  </a:cubicBezTo>
                  <a:cubicBezTo>
                    <a:pt x="2353826" y="1350935"/>
                    <a:pt x="2349889" y="1351799"/>
                    <a:pt x="2346145" y="1351991"/>
                  </a:cubicBezTo>
                  <a:cubicBezTo>
                    <a:pt x="2341920" y="1352183"/>
                    <a:pt x="2337791" y="1352567"/>
                    <a:pt x="2333567" y="1352663"/>
                  </a:cubicBezTo>
                  <a:cubicBezTo>
                    <a:pt x="2320700" y="1352856"/>
                    <a:pt x="2307835" y="1352567"/>
                    <a:pt x="2294968" y="1353240"/>
                  </a:cubicBezTo>
                  <a:cubicBezTo>
                    <a:pt x="2287095" y="1353624"/>
                    <a:pt x="2278839" y="1357560"/>
                    <a:pt x="2271540" y="1356120"/>
                  </a:cubicBezTo>
                  <a:cubicBezTo>
                    <a:pt x="2256659" y="1353335"/>
                    <a:pt x="2241776" y="1359576"/>
                    <a:pt x="2226895" y="1354392"/>
                  </a:cubicBezTo>
                  <a:cubicBezTo>
                    <a:pt x="2222285" y="1352856"/>
                    <a:pt x="2215948" y="1356696"/>
                    <a:pt x="2210379" y="1356888"/>
                  </a:cubicBezTo>
                  <a:cubicBezTo>
                    <a:pt x="2196457" y="1357368"/>
                    <a:pt x="2182535" y="1357272"/>
                    <a:pt x="2168613" y="1357176"/>
                  </a:cubicBezTo>
                  <a:cubicBezTo>
                    <a:pt x="2156131" y="1357080"/>
                    <a:pt x="2143168" y="1358424"/>
                    <a:pt x="2131167" y="1355736"/>
                  </a:cubicBezTo>
                  <a:cubicBezTo>
                    <a:pt x="2118588" y="1352856"/>
                    <a:pt x="2107259" y="1353240"/>
                    <a:pt x="2095065" y="1356504"/>
                  </a:cubicBezTo>
                  <a:cubicBezTo>
                    <a:pt x="2086711" y="1358712"/>
                    <a:pt x="2077878" y="1359001"/>
                    <a:pt x="2069237" y="1359672"/>
                  </a:cubicBezTo>
                  <a:cubicBezTo>
                    <a:pt x="2059924" y="1360440"/>
                    <a:pt x="2049650" y="1358424"/>
                    <a:pt x="2041201" y="1361592"/>
                  </a:cubicBezTo>
                  <a:cubicBezTo>
                    <a:pt x="2016044" y="1371002"/>
                    <a:pt x="1990216" y="1373018"/>
                    <a:pt x="1963909" y="1373018"/>
                  </a:cubicBezTo>
                  <a:cubicBezTo>
                    <a:pt x="1959107" y="1373018"/>
                    <a:pt x="1954210" y="1371675"/>
                    <a:pt x="1949603" y="1370234"/>
                  </a:cubicBezTo>
                  <a:cubicBezTo>
                    <a:pt x="1922717" y="1361592"/>
                    <a:pt x="1895737" y="1362360"/>
                    <a:pt x="1868373" y="1367641"/>
                  </a:cubicBezTo>
                  <a:cubicBezTo>
                    <a:pt x="1862708" y="1368794"/>
                    <a:pt x="1856372" y="1368986"/>
                    <a:pt x="1850707" y="1367834"/>
                  </a:cubicBezTo>
                  <a:cubicBezTo>
                    <a:pt x="1834768" y="1364473"/>
                    <a:pt x="1819309" y="1358904"/>
                    <a:pt x="1803275" y="1356504"/>
                  </a:cubicBezTo>
                  <a:cubicBezTo>
                    <a:pt x="1776775" y="1352567"/>
                    <a:pt x="1753828" y="1365817"/>
                    <a:pt x="1730112" y="1374459"/>
                  </a:cubicBezTo>
                  <a:cubicBezTo>
                    <a:pt x="1707548" y="1382620"/>
                    <a:pt x="1688345" y="1401055"/>
                    <a:pt x="1661652" y="1396926"/>
                  </a:cubicBezTo>
                  <a:cubicBezTo>
                    <a:pt x="1658965" y="1396542"/>
                    <a:pt x="1655988" y="1399134"/>
                    <a:pt x="1653011" y="1399807"/>
                  </a:cubicBezTo>
                  <a:cubicBezTo>
                    <a:pt x="1644850" y="1401631"/>
                    <a:pt x="1636689" y="1403839"/>
                    <a:pt x="1628431" y="1404704"/>
                  </a:cubicBezTo>
                  <a:cubicBezTo>
                    <a:pt x="1618350" y="1405856"/>
                    <a:pt x="1608076" y="1405472"/>
                    <a:pt x="1597995" y="1406432"/>
                  </a:cubicBezTo>
                  <a:cubicBezTo>
                    <a:pt x="1585032" y="1407584"/>
                    <a:pt x="1572263" y="1410656"/>
                    <a:pt x="1559396" y="1410656"/>
                  </a:cubicBezTo>
                  <a:cubicBezTo>
                    <a:pt x="1549026" y="1410656"/>
                    <a:pt x="1538753" y="1407104"/>
                    <a:pt x="1528480" y="1405375"/>
                  </a:cubicBezTo>
                  <a:cubicBezTo>
                    <a:pt x="1513981" y="1402975"/>
                    <a:pt x="1498042" y="1403647"/>
                    <a:pt x="1485272" y="1397502"/>
                  </a:cubicBezTo>
                  <a:cubicBezTo>
                    <a:pt x="1471639" y="1390973"/>
                    <a:pt x="1458676" y="1387997"/>
                    <a:pt x="1444562" y="1390013"/>
                  </a:cubicBezTo>
                  <a:cubicBezTo>
                    <a:pt x="1439857" y="1390685"/>
                    <a:pt x="1433808" y="1394718"/>
                    <a:pt x="1431696" y="1398846"/>
                  </a:cubicBezTo>
                  <a:cubicBezTo>
                    <a:pt x="1426991" y="1408064"/>
                    <a:pt x="1420559" y="1409697"/>
                    <a:pt x="1411821" y="1406527"/>
                  </a:cubicBezTo>
                  <a:cubicBezTo>
                    <a:pt x="1404236" y="1403839"/>
                    <a:pt x="1394922" y="1402495"/>
                    <a:pt x="1389738" y="1397310"/>
                  </a:cubicBezTo>
                  <a:cubicBezTo>
                    <a:pt x="1375047" y="1382620"/>
                    <a:pt x="1356324" y="1382140"/>
                    <a:pt x="1338081" y="1378204"/>
                  </a:cubicBezTo>
                  <a:cubicBezTo>
                    <a:pt x="1326945" y="1375802"/>
                    <a:pt x="1316574" y="1375707"/>
                    <a:pt x="1305436" y="1377339"/>
                  </a:cubicBezTo>
                  <a:cubicBezTo>
                    <a:pt x="1281241" y="1380988"/>
                    <a:pt x="1257717" y="1375802"/>
                    <a:pt x="1234481" y="1369178"/>
                  </a:cubicBezTo>
                  <a:cubicBezTo>
                    <a:pt x="1219118" y="1364761"/>
                    <a:pt x="1203372" y="1362073"/>
                    <a:pt x="1188106" y="1357560"/>
                  </a:cubicBezTo>
                  <a:cubicBezTo>
                    <a:pt x="1176680" y="1354104"/>
                    <a:pt x="1165255" y="1349975"/>
                    <a:pt x="1154790" y="1344406"/>
                  </a:cubicBezTo>
                  <a:cubicBezTo>
                    <a:pt x="1139618" y="1336244"/>
                    <a:pt x="1126369" y="1323954"/>
                    <a:pt x="1107069" y="1327219"/>
                  </a:cubicBezTo>
                  <a:cubicBezTo>
                    <a:pt x="1090074" y="1330099"/>
                    <a:pt x="1074713" y="1324051"/>
                    <a:pt x="1059158" y="1318290"/>
                  </a:cubicBezTo>
                  <a:cubicBezTo>
                    <a:pt x="1047732" y="1314065"/>
                    <a:pt x="1036308" y="1309744"/>
                    <a:pt x="1024496" y="1307056"/>
                  </a:cubicBezTo>
                  <a:cubicBezTo>
                    <a:pt x="1010478" y="1303887"/>
                    <a:pt x="994635" y="1305232"/>
                    <a:pt x="982153" y="1299374"/>
                  </a:cubicBezTo>
                  <a:cubicBezTo>
                    <a:pt x="969095" y="1293229"/>
                    <a:pt x="958246" y="1297358"/>
                    <a:pt x="946628" y="1299087"/>
                  </a:cubicBezTo>
                  <a:cubicBezTo>
                    <a:pt x="928097" y="1301775"/>
                    <a:pt x="909661" y="1306768"/>
                    <a:pt x="890939" y="1300431"/>
                  </a:cubicBezTo>
                  <a:cubicBezTo>
                    <a:pt x="868184" y="1292750"/>
                    <a:pt x="845620" y="1284493"/>
                    <a:pt x="822769" y="1277196"/>
                  </a:cubicBezTo>
                  <a:cubicBezTo>
                    <a:pt x="813934" y="1274410"/>
                    <a:pt x="804431" y="1273258"/>
                    <a:pt x="795212" y="1272010"/>
                  </a:cubicBezTo>
                  <a:cubicBezTo>
                    <a:pt x="786476" y="1270954"/>
                    <a:pt x="776010" y="1273642"/>
                    <a:pt x="769288" y="1269610"/>
                  </a:cubicBezTo>
                  <a:cubicBezTo>
                    <a:pt x="752005" y="1259241"/>
                    <a:pt x="734243" y="1254152"/>
                    <a:pt x="714271" y="1254152"/>
                  </a:cubicBezTo>
                  <a:cubicBezTo>
                    <a:pt x="706781" y="1254152"/>
                    <a:pt x="699484" y="1249831"/>
                    <a:pt x="691900" y="1249062"/>
                  </a:cubicBezTo>
                  <a:cubicBezTo>
                    <a:pt x="681529" y="1248103"/>
                    <a:pt x="669623" y="1245510"/>
                    <a:pt x="660598" y="1249159"/>
                  </a:cubicBezTo>
                  <a:cubicBezTo>
                    <a:pt x="639379" y="1257800"/>
                    <a:pt x="622193" y="1250599"/>
                    <a:pt x="603662" y="1242054"/>
                  </a:cubicBezTo>
                  <a:cubicBezTo>
                    <a:pt x="585418" y="1233604"/>
                    <a:pt x="566215" y="1226884"/>
                    <a:pt x="546821" y="1221314"/>
                  </a:cubicBezTo>
                  <a:cubicBezTo>
                    <a:pt x="539524" y="1219298"/>
                    <a:pt x="530787" y="1222659"/>
                    <a:pt x="522721" y="1223330"/>
                  </a:cubicBezTo>
                  <a:cubicBezTo>
                    <a:pt x="519840" y="1223523"/>
                    <a:pt x="516671" y="1223811"/>
                    <a:pt x="514080" y="1222851"/>
                  </a:cubicBezTo>
                  <a:cubicBezTo>
                    <a:pt x="489020" y="1213633"/>
                    <a:pt x="463575" y="1206624"/>
                    <a:pt x="436404" y="1211424"/>
                  </a:cubicBezTo>
                  <a:cubicBezTo>
                    <a:pt x="433908" y="1211905"/>
                    <a:pt x="431123" y="1210849"/>
                    <a:pt x="428626" y="1210177"/>
                  </a:cubicBezTo>
                  <a:cubicBezTo>
                    <a:pt x="416432" y="1206720"/>
                    <a:pt x="404526" y="1201247"/>
                    <a:pt x="392141" y="1199999"/>
                  </a:cubicBezTo>
                  <a:cubicBezTo>
                    <a:pt x="361608" y="1196927"/>
                    <a:pt x="330884" y="1195678"/>
                    <a:pt x="300157" y="1193662"/>
                  </a:cubicBezTo>
                  <a:cubicBezTo>
                    <a:pt x="298237" y="1193566"/>
                    <a:pt x="296221" y="1193566"/>
                    <a:pt x="294493" y="1192894"/>
                  </a:cubicBezTo>
                  <a:cubicBezTo>
                    <a:pt x="283163" y="1188765"/>
                    <a:pt x="273274" y="1190110"/>
                    <a:pt x="263671" y="1197982"/>
                  </a:cubicBezTo>
                  <a:cubicBezTo>
                    <a:pt x="259447" y="1201439"/>
                    <a:pt x="253686" y="1203263"/>
                    <a:pt x="248406" y="1205184"/>
                  </a:cubicBezTo>
                  <a:cubicBezTo>
                    <a:pt x="240628" y="1208065"/>
                    <a:pt x="232659" y="1210849"/>
                    <a:pt x="224594" y="1212673"/>
                  </a:cubicBezTo>
                  <a:cubicBezTo>
                    <a:pt x="216624" y="1214401"/>
                    <a:pt x="208079" y="1216801"/>
                    <a:pt x="200398" y="1215458"/>
                  </a:cubicBezTo>
                  <a:cubicBezTo>
                    <a:pt x="186572" y="1213057"/>
                    <a:pt x="173417" y="1207681"/>
                    <a:pt x="159783" y="1204127"/>
                  </a:cubicBezTo>
                  <a:cubicBezTo>
                    <a:pt x="155079" y="1202879"/>
                    <a:pt x="149893" y="1203072"/>
                    <a:pt x="144997" y="1202975"/>
                  </a:cubicBezTo>
                  <a:cubicBezTo>
                    <a:pt x="133763" y="1202688"/>
                    <a:pt x="122241" y="1205472"/>
                    <a:pt x="112064" y="1197503"/>
                  </a:cubicBezTo>
                  <a:cubicBezTo>
                    <a:pt x="102655" y="1190014"/>
                    <a:pt x="93148" y="1192221"/>
                    <a:pt x="83259" y="1197887"/>
                  </a:cubicBezTo>
                  <a:cubicBezTo>
                    <a:pt x="76154" y="1201920"/>
                    <a:pt x="68090" y="1205088"/>
                    <a:pt x="60120" y="1206624"/>
                  </a:cubicBezTo>
                  <a:cubicBezTo>
                    <a:pt x="49174" y="1208736"/>
                    <a:pt x="38324" y="1209601"/>
                    <a:pt x="26514" y="1208352"/>
                  </a:cubicBezTo>
                  <a:cubicBezTo>
                    <a:pt x="18161" y="1207488"/>
                    <a:pt x="11343" y="1207104"/>
                    <a:pt x="4814" y="1202015"/>
                  </a:cubicBezTo>
                  <a:cubicBezTo>
                    <a:pt x="3759" y="1201247"/>
                    <a:pt x="1839" y="1201055"/>
                    <a:pt x="398" y="1201152"/>
                  </a:cubicBezTo>
                  <a:lnTo>
                    <a:pt x="0" y="1201150"/>
                  </a:lnTo>
                  <a:lnTo>
                    <a:pt x="0" y="1004512"/>
                  </a:lnTo>
                  <a:lnTo>
                    <a:pt x="30355" y="1002784"/>
                  </a:lnTo>
                  <a:cubicBezTo>
                    <a:pt x="37748" y="1002111"/>
                    <a:pt x="44853" y="999520"/>
                    <a:pt x="52151" y="997695"/>
                  </a:cubicBezTo>
                  <a:cubicBezTo>
                    <a:pt x="56183" y="996639"/>
                    <a:pt x="60504" y="993855"/>
                    <a:pt x="64248" y="994430"/>
                  </a:cubicBezTo>
                  <a:cubicBezTo>
                    <a:pt x="85948" y="997791"/>
                    <a:pt x="105823" y="989534"/>
                    <a:pt x="126370" y="985405"/>
                  </a:cubicBezTo>
                  <a:cubicBezTo>
                    <a:pt x="135876" y="983485"/>
                    <a:pt x="144805" y="978876"/>
                    <a:pt x="154022" y="975708"/>
                  </a:cubicBezTo>
                  <a:cubicBezTo>
                    <a:pt x="156423" y="974843"/>
                    <a:pt x="159111" y="974075"/>
                    <a:pt x="161512" y="974268"/>
                  </a:cubicBezTo>
                  <a:cubicBezTo>
                    <a:pt x="175242" y="975420"/>
                    <a:pt x="188876" y="977052"/>
                    <a:pt x="202510" y="978300"/>
                  </a:cubicBezTo>
                  <a:cubicBezTo>
                    <a:pt x="214896" y="979452"/>
                    <a:pt x="227378" y="979836"/>
                    <a:pt x="233235" y="993950"/>
                  </a:cubicBezTo>
                  <a:cubicBezTo>
                    <a:pt x="234100" y="996159"/>
                    <a:pt x="236979" y="997791"/>
                    <a:pt x="239188" y="999231"/>
                  </a:cubicBezTo>
                  <a:cubicBezTo>
                    <a:pt x="273274" y="1021411"/>
                    <a:pt x="291516" y="1020835"/>
                    <a:pt x="324834" y="997407"/>
                  </a:cubicBezTo>
                  <a:cubicBezTo>
                    <a:pt x="328290" y="995007"/>
                    <a:pt x="335683" y="993278"/>
                    <a:pt x="337987" y="995198"/>
                  </a:cubicBezTo>
                  <a:cubicBezTo>
                    <a:pt x="357575" y="1011137"/>
                    <a:pt x="378986" y="1009409"/>
                    <a:pt x="401550" y="1004416"/>
                  </a:cubicBezTo>
                  <a:cubicBezTo>
                    <a:pt x="407407" y="1003072"/>
                    <a:pt x="415664" y="1003072"/>
                    <a:pt x="420081" y="1006240"/>
                  </a:cubicBezTo>
                  <a:cubicBezTo>
                    <a:pt x="441108" y="1020930"/>
                    <a:pt x="463672" y="1018819"/>
                    <a:pt x="486523" y="1014498"/>
                  </a:cubicBezTo>
                  <a:cubicBezTo>
                    <a:pt x="490075" y="1013826"/>
                    <a:pt x="494397" y="1010177"/>
                    <a:pt x="495932" y="1006817"/>
                  </a:cubicBezTo>
                  <a:cubicBezTo>
                    <a:pt x="501406" y="994911"/>
                    <a:pt x="511680" y="990878"/>
                    <a:pt x="523009" y="987517"/>
                  </a:cubicBezTo>
                  <a:cubicBezTo>
                    <a:pt x="540868" y="982044"/>
                    <a:pt x="558438" y="975611"/>
                    <a:pt x="576393" y="970427"/>
                  </a:cubicBezTo>
                  <a:cubicBezTo>
                    <a:pt x="580811" y="969179"/>
                    <a:pt x="586283" y="969947"/>
                    <a:pt x="590892" y="971387"/>
                  </a:cubicBezTo>
                  <a:cubicBezTo>
                    <a:pt x="606638" y="976284"/>
                    <a:pt x="616624" y="988574"/>
                    <a:pt x="627569" y="999904"/>
                  </a:cubicBezTo>
                  <a:cubicBezTo>
                    <a:pt x="632370" y="1004897"/>
                    <a:pt x="638995" y="1008449"/>
                    <a:pt x="645429" y="1011329"/>
                  </a:cubicBezTo>
                  <a:cubicBezTo>
                    <a:pt x="662135" y="1018723"/>
                    <a:pt x="679226" y="1025348"/>
                    <a:pt x="696125" y="1032356"/>
                  </a:cubicBezTo>
                  <a:cubicBezTo>
                    <a:pt x="697757" y="1033029"/>
                    <a:pt x="699100" y="1034757"/>
                    <a:pt x="700349" y="1036197"/>
                  </a:cubicBezTo>
                  <a:cubicBezTo>
                    <a:pt x="712831" y="1051368"/>
                    <a:pt x="725216" y="1066634"/>
                    <a:pt x="737795" y="1081804"/>
                  </a:cubicBezTo>
                  <a:cubicBezTo>
                    <a:pt x="740195" y="1084684"/>
                    <a:pt x="743652" y="1086797"/>
                    <a:pt x="746244" y="1089581"/>
                  </a:cubicBezTo>
                  <a:cubicBezTo>
                    <a:pt x="749893" y="1093422"/>
                    <a:pt x="754502" y="1097071"/>
                    <a:pt x="756422" y="1101680"/>
                  </a:cubicBezTo>
                  <a:cubicBezTo>
                    <a:pt x="762374" y="1116177"/>
                    <a:pt x="773801" y="1122419"/>
                    <a:pt x="788202" y="1125108"/>
                  </a:cubicBezTo>
                  <a:cubicBezTo>
                    <a:pt x="801357" y="1127603"/>
                    <a:pt x="814511" y="1129716"/>
                    <a:pt x="827569" y="1132596"/>
                  </a:cubicBezTo>
                  <a:cubicBezTo>
                    <a:pt x="843507" y="1136053"/>
                    <a:pt x="859350" y="1139798"/>
                    <a:pt x="875097" y="1144022"/>
                  </a:cubicBezTo>
                  <a:cubicBezTo>
                    <a:pt x="881913" y="1145847"/>
                    <a:pt x="889115" y="1147959"/>
                    <a:pt x="894972" y="1151704"/>
                  </a:cubicBezTo>
                  <a:cubicBezTo>
                    <a:pt x="911390" y="1162073"/>
                    <a:pt x="928961" y="1169082"/>
                    <a:pt x="948260" y="1166298"/>
                  </a:cubicBezTo>
                  <a:cubicBezTo>
                    <a:pt x="963718" y="1164089"/>
                    <a:pt x="976680" y="1169754"/>
                    <a:pt x="986282" y="1178588"/>
                  </a:cubicBezTo>
                  <a:cubicBezTo>
                    <a:pt x="1003757" y="1194623"/>
                    <a:pt x="1022479" y="1190973"/>
                    <a:pt x="1041107" y="1185789"/>
                  </a:cubicBezTo>
                  <a:cubicBezTo>
                    <a:pt x="1050708" y="1183101"/>
                    <a:pt x="1058581" y="1183485"/>
                    <a:pt x="1067703" y="1186076"/>
                  </a:cubicBezTo>
                  <a:cubicBezTo>
                    <a:pt x="1088826" y="1192126"/>
                    <a:pt x="1102941" y="1208544"/>
                    <a:pt x="1116574" y="1222946"/>
                  </a:cubicBezTo>
                  <a:cubicBezTo>
                    <a:pt x="1128193" y="1235236"/>
                    <a:pt x="1141251" y="1242149"/>
                    <a:pt x="1155557" y="1247335"/>
                  </a:cubicBezTo>
                  <a:cubicBezTo>
                    <a:pt x="1173608" y="1253959"/>
                    <a:pt x="1187914" y="1251464"/>
                    <a:pt x="1196556" y="1235525"/>
                  </a:cubicBezTo>
                  <a:cubicBezTo>
                    <a:pt x="1198956" y="1231012"/>
                    <a:pt x="1203180" y="1225730"/>
                    <a:pt x="1207693" y="1224387"/>
                  </a:cubicBezTo>
                  <a:cubicBezTo>
                    <a:pt x="1229488" y="1217666"/>
                    <a:pt x="1251572" y="1207872"/>
                    <a:pt x="1274904" y="1213826"/>
                  </a:cubicBezTo>
                  <a:cubicBezTo>
                    <a:pt x="1307165" y="1221987"/>
                    <a:pt x="1338658" y="1221507"/>
                    <a:pt x="1370919" y="1213442"/>
                  </a:cubicBezTo>
                  <a:cubicBezTo>
                    <a:pt x="1423247" y="1200383"/>
                    <a:pt x="1475575" y="1186557"/>
                    <a:pt x="1530593" y="1189437"/>
                  </a:cubicBezTo>
                  <a:cubicBezTo>
                    <a:pt x="1539713" y="1189917"/>
                    <a:pt x="1550563" y="1184060"/>
                    <a:pt x="1558436" y="1178299"/>
                  </a:cubicBezTo>
                  <a:cubicBezTo>
                    <a:pt x="1573511" y="1167354"/>
                    <a:pt x="1572838" y="1166489"/>
                    <a:pt x="1589737" y="1175515"/>
                  </a:cubicBezTo>
                  <a:cubicBezTo>
                    <a:pt x="1593770" y="1177724"/>
                    <a:pt x="1598763" y="1179068"/>
                    <a:pt x="1601740" y="1182333"/>
                  </a:cubicBezTo>
                  <a:cubicBezTo>
                    <a:pt x="1616909" y="1198943"/>
                    <a:pt x="1635633" y="1194910"/>
                    <a:pt x="1654259" y="1192510"/>
                  </a:cubicBezTo>
                  <a:cubicBezTo>
                    <a:pt x="1657524" y="1192030"/>
                    <a:pt x="1661460" y="1191358"/>
                    <a:pt x="1664246" y="1192702"/>
                  </a:cubicBezTo>
                  <a:cubicBezTo>
                    <a:pt x="1676823" y="1198750"/>
                    <a:pt x="1687481" y="1196639"/>
                    <a:pt x="1698427" y="1188381"/>
                  </a:cubicBezTo>
                  <a:cubicBezTo>
                    <a:pt x="1707932" y="1181276"/>
                    <a:pt x="1718878" y="1177052"/>
                    <a:pt x="1730112" y="1185885"/>
                  </a:cubicBezTo>
                  <a:cubicBezTo>
                    <a:pt x="1755076" y="1205472"/>
                    <a:pt x="1781767" y="1206432"/>
                    <a:pt x="1809996" y="1194046"/>
                  </a:cubicBezTo>
                  <a:cubicBezTo>
                    <a:pt x="1830159" y="1185213"/>
                    <a:pt x="1850034" y="1183196"/>
                    <a:pt x="1871254" y="1192126"/>
                  </a:cubicBezTo>
                  <a:cubicBezTo>
                    <a:pt x="1879415" y="1195582"/>
                    <a:pt x="1889977" y="1193278"/>
                    <a:pt x="1899482" y="1194046"/>
                  </a:cubicBezTo>
                  <a:cubicBezTo>
                    <a:pt x="1904859" y="1194430"/>
                    <a:pt x="1910813" y="1194526"/>
                    <a:pt x="1915420" y="1196927"/>
                  </a:cubicBezTo>
                  <a:cubicBezTo>
                    <a:pt x="1927711" y="1203072"/>
                    <a:pt x="1939136" y="1210945"/>
                    <a:pt x="1951522" y="1216994"/>
                  </a:cubicBezTo>
                  <a:cubicBezTo>
                    <a:pt x="1957475" y="1219874"/>
                    <a:pt x="1964580" y="1221410"/>
                    <a:pt x="1971302" y="1221507"/>
                  </a:cubicBezTo>
                  <a:cubicBezTo>
                    <a:pt x="1991177" y="1221987"/>
                    <a:pt x="2011052" y="1221987"/>
                    <a:pt x="2030831" y="1221123"/>
                  </a:cubicBezTo>
                  <a:cubicBezTo>
                    <a:pt x="2063476" y="1219778"/>
                    <a:pt x="2096601" y="1219490"/>
                    <a:pt x="2120125" y="1190878"/>
                  </a:cubicBezTo>
                  <a:cubicBezTo>
                    <a:pt x="2122046" y="1188573"/>
                    <a:pt x="2126174" y="1187229"/>
                    <a:pt x="2129439" y="1186845"/>
                  </a:cubicBezTo>
                  <a:cubicBezTo>
                    <a:pt x="2144513" y="1185021"/>
                    <a:pt x="2159971" y="1184828"/>
                    <a:pt x="2174854" y="1181852"/>
                  </a:cubicBezTo>
                  <a:cubicBezTo>
                    <a:pt x="2186760" y="1179452"/>
                    <a:pt x="2196650" y="1180220"/>
                    <a:pt x="2205674" y="1188669"/>
                  </a:cubicBezTo>
                  <a:cubicBezTo>
                    <a:pt x="2217485" y="1199807"/>
                    <a:pt x="2231887" y="1206336"/>
                    <a:pt x="2247634" y="1202784"/>
                  </a:cubicBezTo>
                  <a:cubicBezTo>
                    <a:pt x="2263379" y="1199327"/>
                    <a:pt x="2273749" y="1206816"/>
                    <a:pt x="2285367" y="1214594"/>
                  </a:cubicBezTo>
                  <a:cubicBezTo>
                    <a:pt x="2293817" y="1220258"/>
                    <a:pt x="2303418" y="1227363"/>
                    <a:pt x="2312827" y="1227939"/>
                  </a:cubicBezTo>
                  <a:cubicBezTo>
                    <a:pt x="2334143" y="1229187"/>
                    <a:pt x="2352482" y="1248967"/>
                    <a:pt x="2375622" y="1237733"/>
                  </a:cubicBezTo>
                  <a:cubicBezTo>
                    <a:pt x="2377158" y="1236965"/>
                    <a:pt x="2379942" y="1238885"/>
                    <a:pt x="2382151" y="1239365"/>
                  </a:cubicBezTo>
                  <a:cubicBezTo>
                    <a:pt x="2399817" y="1243014"/>
                    <a:pt x="2416428" y="1239461"/>
                    <a:pt x="2429390" y="1227459"/>
                  </a:cubicBezTo>
                  <a:cubicBezTo>
                    <a:pt x="2446385" y="1211809"/>
                    <a:pt x="2465203" y="1210272"/>
                    <a:pt x="2486134" y="1215362"/>
                  </a:cubicBezTo>
                  <a:cubicBezTo>
                    <a:pt x="2492856" y="1216994"/>
                    <a:pt x="2499577" y="1218146"/>
                    <a:pt x="2506394" y="1219490"/>
                  </a:cubicBezTo>
                  <a:cubicBezTo>
                    <a:pt x="2515611" y="1221410"/>
                    <a:pt x="2524925" y="1223427"/>
                    <a:pt x="2534142" y="1225347"/>
                  </a:cubicBezTo>
                  <a:cubicBezTo>
                    <a:pt x="2543072" y="1227268"/>
                    <a:pt x="2552962" y="1230532"/>
                    <a:pt x="2559874" y="1222275"/>
                  </a:cubicBezTo>
                  <a:cubicBezTo>
                    <a:pt x="2565827" y="1215169"/>
                    <a:pt x="2570052" y="1215842"/>
                    <a:pt x="2575525" y="1221987"/>
                  </a:cubicBezTo>
                  <a:cubicBezTo>
                    <a:pt x="2594536" y="1243494"/>
                    <a:pt x="2617580" y="1256936"/>
                    <a:pt x="2646960" y="1257896"/>
                  </a:cubicBezTo>
                  <a:cubicBezTo>
                    <a:pt x="2653009" y="1258088"/>
                    <a:pt x="2659154" y="1259432"/>
                    <a:pt x="2665107" y="1260873"/>
                  </a:cubicBezTo>
                  <a:cubicBezTo>
                    <a:pt x="2668756" y="1261736"/>
                    <a:pt x="2673173" y="1262697"/>
                    <a:pt x="2675381" y="1265290"/>
                  </a:cubicBezTo>
                  <a:cubicBezTo>
                    <a:pt x="2692567" y="1285068"/>
                    <a:pt x="2713979" y="1298799"/>
                    <a:pt x="2737311" y="1309841"/>
                  </a:cubicBezTo>
                  <a:cubicBezTo>
                    <a:pt x="2745664" y="1313777"/>
                    <a:pt x="2754594" y="1317713"/>
                    <a:pt x="2763619" y="1318866"/>
                  </a:cubicBezTo>
                  <a:cubicBezTo>
                    <a:pt x="2773028" y="1320018"/>
                    <a:pt x="2782917" y="1318098"/>
                    <a:pt x="2792519" y="1317041"/>
                  </a:cubicBezTo>
                  <a:cubicBezTo>
                    <a:pt x="2798184" y="1316466"/>
                    <a:pt x="2804713" y="1316561"/>
                    <a:pt x="2809226" y="1313777"/>
                  </a:cubicBezTo>
                  <a:cubicBezTo>
                    <a:pt x="2823532" y="1305039"/>
                    <a:pt x="2837358" y="1295631"/>
                    <a:pt x="2850705" y="1285452"/>
                  </a:cubicBezTo>
                  <a:cubicBezTo>
                    <a:pt x="2862131" y="1276715"/>
                    <a:pt x="2864435" y="1275467"/>
                    <a:pt x="2874324" y="1286413"/>
                  </a:cubicBezTo>
                  <a:cubicBezTo>
                    <a:pt x="2884502" y="1297647"/>
                    <a:pt x="2897176" y="1303503"/>
                    <a:pt x="2911194" y="1305903"/>
                  </a:cubicBezTo>
                  <a:cubicBezTo>
                    <a:pt x="2933373" y="1309648"/>
                    <a:pt x="2955745" y="1312816"/>
                    <a:pt x="2978116" y="1314641"/>
                  </a:cubicBezTo>
                  <a:cubicBezTo>
                    <a:pt x="2998375" y="1316273"/>
                    <a:pt x="3008073" y="1307440"/>
                    <a:pt x="3012106" y="1287373"/>
                  </a:cubicBezTo>
                  <a:cubicBezTo>
                    <a:pt x="3014410" y="1276235"/>
                    <a:pt x="3017387" y="1264137"/>
                    <a:pt x="3029676" y="1261161"/>
                  </a:cubicBezTo>
                  <a:cubicBezTo>
                    <a:pt x="3049744" y="1256360"/>
                    <a:pt x="3070579" y="1254248"/>
                    <a:pt x="3080469" y="1230724"/>
                  </a:cubicBezTo>
                  <a:cubicBezTo>
                    <a:pt x="3085941" y="1235909"/>
                    <a:pt x="3089302" y="1238981"/>
                    <a:pt x="3092567" y="1242054"/>
                  </a:cubicBezTo>
                  <a:cubicBezTo>
                    <a:pt x="3101592" y="1250599"/>
                    <a:pt x="3120314" y="1254248"/>
                    <a:pt x="3129821" y="1246855"/>
                  </a:cubicBezTo>
                  <a:cubicBezTo>
                    <a:pt x="3143839" y="1236101"/>
                    <a:pt x="3156705" y="1238117"/>
                    <a:pt x="3170147" y="1246471"/>
                  </a:cubicBezTo>
                  <a:cubicBezTo>
                    <a:pt x="3192615" y="1260297"/>
                    <a:pt x="3217674" y="1257128"/>
                    <a:pt x="3240429" y="1251559"/>
                  </a:cubicBezTo>
                  <a:cubicBezTo>
                    <a:pt x="3257617" y="1247430"/>
                    <a:pt x="3275956" y="1239845"/>
                    <a:pt x="3287189" y="1222466"/>
                  </a:cubicBezTo>
                  <a:cubicBezTo>
                    <a:pt x="3290741" y="1216898"/>
                    <a:pt x="3298711" y="1214113"/>
                    <a:pt x="3305049" y="1210465"/>
                  </a:cubicBezTo>
                  <a:cubicBezTo>
                    <a:pt x="3310329" y="1207488"/>
                    <a:pt x="3315898" y="1204704"/>
                    <a:pt x="3321755" y="1202784"/>
                  </a:cubicBezTo>
                  <a:cubicBezTo>
                    <a:pt x="3327995" y="1200671"/>
                    <a:pt x="3334909" y="1197598"/>
                    <a:pt x="3341055" y="1198463"/>
                  </a:cubicBezTo>
                  <a:cubicBezTo>
                    <a:pt x="3359681" y="1200959"/>
                    <a:pt x="3374467" y="1196062"/>
                    <a:pt x="3387621" y="1182140"/>
                  </a:cubicBezTo>
                  <a:cubicBezTo>
                    <a:pt x="3394439" y="1174939"/>
                    <a:pt x="3404520" y="1166202"/>
                    <a:pt x="3413161" y="1166105"/>
                  </a:cubicBezTo>
                  <a:cubicBezTo>
                    <a:pt x="3434189" y="1165818"/>
                    <a:pt x="3451663" y="1158905"/>
                    <a:pt x="3470579" y="1150647"/>
                  </a:cubicBezTo>
                  <a:cubicBezTo>
                    <a:pt x="3482772" y="1145366"/>
                    <a:pt x="3496598" y="1141718"/>
                    <a:pt x="3509657" y="1136821"/>
                  </a:cubicBezTo>
                  <a:cubicBezTo>
                    <a:pt x="3524923" y="1131060"/>
                    <a:pt x="3541534" y="1128948"/>
                    <a:pt x="3550847" y="1113009"/>
                  </a:cubicBezTo>
                  <a:cubicBezTo>
                    <a:pt x="3551903" y="1111281"/>
                    <a:pt x="3555072" y="1110993"/>
                    <a:pt x="3556608" y="1109361"/>
                  </a:cubicBezTo>
                  <a:cubicBezTo>
                    <a:pt x="3561505" y="1104368"/>
                    <a:pt x="3567842" y="1099760"/>
                    <a:pt x="3570435" y="1093710"/>
                  </a:cubicBezTo>
                  <a:cubicBezTo>
                    <a:pt x="3577923" y="1076044"/>
                    <a:pt x="3583780" y="1057800"/>
                    <a:pt x="3590501" y="1039846"/>
                  </a:cubicBezTo>
                  <a:cubicBezTo>
                    <a:pt x="3591942" y="1036005"/>
                    <a:pt x="3593285" y="1031108"/>
                    <a:pt x="3596263" y="1028900"/>
                  </a:cubicBezTo>
                  <a:cubicBezTo>
                    <a:pt x="3613449" y="1016226"/>
                    <a:pt x="3630925" y="1004032"/>
                    <a:pt x="3648591" y="992030"/>
                  </a:cubicBezTo>
                  <a:cubicBezTo>
                    <a:pt x="3655696" y="987229"/>
                    <a:pt x="3661649" y="989918"/>
                    <a:pt x="3667986" y="995487"/>
                  </a:cubicBezTo>
                  <a:cubicBezTo>
                    <a:pt x="3674131" y="1000768"/>
                    <a:pt x="3681717" y="1006240"/>
                    <a:pt x="3689397" y="1007585"/>
                  </a:cubicBezTo>
                  <a:cubicBezTo>
                    <a:pt x="3704760" y="1010177"/>
                    <a:pt x="3720698" y="1010753"/>
                    <a:pt x="3736349" y="1010753"/>
                  </a:cubicBezTo>
                  <a:cubicBezTo>
                    <a:pt x="3742205" y="1010753"/>
                    <a:pt x="3748446" y="1007297"/>
                    <a:pt x="3753919" y="1004513"/>
                  </a:cubicBezTo>
                  <a:cubicBezTo>
                    <a:pt x="3764289" y="999231"/>
                    <a:pt x="3773890" y="992126"/>
                    <a:pt x="3784643" y="987710"/>
                  </a:cubicBezTo>
                  <a:cubicBezTo>
                    <a:pt x="3797126" y="982621"/>
                    <a:pt x="3804615" y="974459"/>
                    <a:pt x="3808359" y="961689"/>
                  </a:cubicBezTo>
                  <a:cubicBezTo>
                    <a:pt x="3813929" y="942679"/>
                    <a:pt x="3827179" y="929428"/>
                    <a:pt x="3842829" y="918674"/>
                  </a:cubicBezTo>
                  <a:cubicBezTo>
                    <a:pt x="3862705" y="904944"/>
                    <a:pt x="3886421" y="905616"/>
                    <a:pt x="3908983" y="902256"/>
                  </a:cubicBezTo>
                  <a:cubicBezTo>
                    <a:pt x="3917625" y="901008"/>
                    <a:pt x="3926555" y="899951"/>
                    <a:pt x="3934428" y="896783"/>
                  </a:cubicBezTo>
                  <a:cubicBezTo>
                    <a:pt x="3964288" y="884877"/>
                    <a:pt x="3994149" y="873548"/>
                    <a:pt x="4026987" y="873835"/>
                  </a:cubicBezTo>
                  <a:cubicBezTo>
                    <a:pt x="4029674" y="873835"/>
                    <a:pt x="4032363" y="873548"/>
                    <a:pt x="4035051" y="873067"/>
                  </a:cubicBezTo>
                  <a:cubicBezTo>
                    <a:pt x="4058383" y="869131"/>
                    <a:pt x="4082483" y="867594"/>
                    <a:pt x="4099189" y="846664"/>
                  </a:cubicBezTo>
                  <a:cubicBezTo>
                    <a:pt x="4102261" y="842823"/>
                    <a:pt x="4109271" y="841671"/>
                    <a:pt x="4114647" y="840134"/>
                  </a:cubicBezTo>
                  <a:cubicBezTo>
                    <a:pt x="4123961" y="837638"/>
                    <a:pt x="4130203" y="832549"/>
                    <a:pt x="4133563" y="823427"/>
                  </a:cubicBezTo>
                  <a:cubicBezTo>
                    <a:pt x="4139229" y="807681"/>
                    <a:pt x="4145949" y="792223"/>
                    <a:pt x="4151039" y="776284"/>
                  </a:cubicBezTo>
                  <a:cubicBezTo>
                    <a:pt x="4154591" y="765338"/>
                    <a:pt x="4161215" y="759289"/>
                    <a:pt x="4171489" y="754776"/>
                  </a:cubicBezTo>
                  <a:cubicBezTo>
                    <a:pt x="4177251" y="752280"/>
                    <a:pt x="4182243" y="746808"/>
                    <a:pt x="4186372" y="741718"/>
                  </a:cubicBezTo>
                  <a:cubicBezTo>
                    <a:pt x="4191365" y="735573"/>
                    <a:pt x="4193957" y="727412"/>
                    <a:pt x="4199429" y="721940"/>
                  </a:cubicBezTo>
                  <a:cubicBezTo>
                    <a:pt x="4212775" y="708305"/>
                    <a:pt x="4216905" y="693231"/>
                    <a:pt x="4212487" y="674604"/>
                  </a:cubicBezTo>
                  <a:cubicBezTo>
                    <a:pt x="4208551" y="658090"/>
                    <a:pt x="4218921" y="636006"/>
                    <a:pt x="4232555" y="632645"/>
                  </a:cubicBezTo>
                  <a:cubicBezTo>
                    <a:pt x="4247629" y="628900"/>
                    <a:pt x="4257999" y="619684"/>
                    <a:pt x="4268657" y="609410"/>
                  </a:cubicBezTo>
                  <a:cubicBezTo>
                    <a:pt x="4274609" y="603649"/>
                    <a:pt x="4282963" y="598656"/>
                    <a:pt x="4291028" y="597216"/>
                  </a:cubicBezTo>
                  <a:cubicBezTo>
                    <a:pt x="4321657" y="591647"/>
                    <a:pt x="4350557" y="598464"/>
                    <a:pt x="4379651" y="609506"/>
                  </a:cubicBezTo>
                  <a:cubicBezTo>
                    <a:pt x="4398661" y="616707"/>
                    <a:pt x="4419784" y="618627"/>
                    <a:pt x="4440139" y="621507"/>
                  </a:cubicBezTo>
                  <a:cubicBezTo>
                    <a:pt x="4446477" y="622371"/>
                    <a:pt x="4454542" y="620452"/>
                    <a:pt x="4460015" y="616899"/>
                  </a:cubicBezTo>
                  <a:cubicBezTo>
                    <a:pt x="4479218" y="604609"/>
                    <a:pt x="4498325" y="591935"/>
                    <a:pt x="4516183" y="577724"/>
                  </a:cubicBezTo>
                  <a:cubicBezTo>
                    <a:pt x="4532795" y="564379"/>
                    <a:pt x="4551517" y="558810"/>
                    <a:pt x="4571681" y="560250"/>
                  </a:cubicBezTo>
                  <a:cubicBezTo>
                    <a:pt x="4586371" y="561306"/>
                    <a:pt x="4599621" y="558905"/>
                    <a:pt x="4613447" y="555257"/>
                  </a:cubicBezTo>
                  <a:cubicBezTo>
                    <a:pt x="4624969" y="552185"/>
                    <a:pt x="4637643" y="550072"/>
                    <a:pt x="4649355" y="551417"/>
                  </a:cubicBezTo>
                  <a:cubicBezTo>
                    <a:pt x="4665775" y="553337"/>
                    <a:pt x="4679313" y="550553"/>
                    <a:pt x="4692467" y="540663"/>
                  </a:cubicBezTo>
                  <a:cubicBezTo>
                    <a:pt x="4699476" y="535382"/>
                    <a:pt x="4708502" y="532598"/>
                    <a:pt x="4716855" y="528949"/>
                  </a:cubicBezTo>
                  <a:cubicBezTo>
                    <a:pt x="4729721" y="523284"/>
                    <a:pt x="4743067" y="518483"/>
                    <a:pt x="4755645" y="512147"/>
                  </a:cubicBezTo>
                  <a:cubicBezTo>
                    <a:pt x="4769183" y="505425"/>
                    <a:pt x="4781569" y="496112"/>
                    <a:pt x="4795395" y="490351"/>
                  </a:cubicBezTo>
                  <a:cubicBezTo>
                    <a:pt x="4810278" y="484110"/>
                    <a:pt x="4819879" y="474605"/>
                    <a:pt x="4825928" y="459818"/>
                  </a:cubicBezTo>
                  <a:cubicBezTo>
                    <a:pt x="4829769" y="450504"/>
                    <a:pt x="4835049" y="440615"/>
                    <a:pt x="4842347" y="434086"/>
                  </a:cubicBezTo>
                  <a:cubicBezTo>
                    <a:pt x="4857422" y="420740"/>
                    <a:pt x="4875087" y="410370"/>
                    <a:pt x="4890451" y="397216"/>
                  </a:cubicBezTo>
                  <a:cubicBezTo>
                    <a:pt x="4912054" y="378781"/>
                    <a:pt x="4932025" y="359194"/>
                    <a:pt x="4933945" y="327701"/>
                  </a:cubicBezTo>
                  <a:cubicBezTo>
                    <a:pt x="4935001" y="310322"/>
                    <a:pt x="4944219" y="302929"/>
                    <a:pt x="4961214" y="298801"/>
                  </a:cubicBezTo>
                  <a:cubicBezTo>
                    <a:pt x="4966878" y="297457"/>
                    <a:pt x="4974945" y="294864"/>
                    <a:pt x="4976672" y="290639"/>
                  </a:cubicBezTo>
                  <a:cubicBezTo>
                    <a:pt x="4981857" y="278061"/>
                    <a:pt x="4992610" y="275565"/>
                    <a:pt x="5002979" y="270573"/>
                  </a:cubicBezTo>
                  <a:cubicBezTo>
                    <a:pt x="5009221" y="267596"/>
                    <a:pt x="5016903" y="261739"/>
                    <a:pt x="5018535" y="255690"/>
                  </a:cubicBezTo>
                  <a:cubicBezTo>
                    <a:pt x="5025255" y="231206"/>
                    <a:pt x="5043690" y="216804"/>
                    <a:pt x="5061069" y="200961"/>
                  </a:cubicBezTo>
                  <a:cubicBezTo>
                    <a:pt x="5066158" y="196256"/>
                    <a:pt x="5071631" y="190879"/>
                    <a:pt x="5074127" y="184735"/>
                  </a:cubicBezTo>
                  <a:cubicBezTo>
                    <a:pt x="5079409" y="171484"/>
                    <a:pt x="5087281" y="161882"/>
                    <a:pt x="5101108" y="156891"/>
                  </a:cubicBezTo>
                  <a:cubicBezTo>
                    <a:pt x="5105524" y="155354"/>
                    <a:pt x="5109557" y="151801"/>
                    <a:pt x="5112918" y="148441"/>
                  </a:cubicBezTo>
                  <a:cubicBezTo>
                    <a:pt x="5120119" y="141144"/>
                    <a:pt x="5126167" y="132598"/>
                    <a:pt x="5133753" y="125782"/>
                  </a:cubicBezTo>
                  <a:cubicBezTo>
                    <a:pt x="5153051" y="108211"/>
                    <a:pt x="5172159" y="90928"/>
                    <a:pt x="5183393" y="66348"/>
                  </a:cubicBezTo>
                  <a:cubicBezTo>
                    <a:pt x="5188865" y="54346"/>
                    <a:pt x="5195107" y="41288"/>
                    <a:pt x="5204709" y="33030"/>
                  </a:cubicBezTo>
                  <a:cubicBezTo>
                    <a:pt x="5216903" y="22565"/>
                    <a:pt x="5232937" y="16612"/>
                    <a:pt x="5247243" y="8451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7144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="" xmlns:a16="http://schemas.microsoft.com/office/drawing/2014/main" id="{C3D6EC93-F369-413E-AA67-5D41041610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532E2BC7-A126-4CE5-B5F0-E1FD9788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641752"/>
            <a:ext cx="4394200" cy="1323439"/>
          </a:xfrm>
        </p:spPr>
        <p:txBody>
          <a:bodyPr anchor="t">
            <a:normAutofit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+mn-lt"/>
              </a:rPr>
              <a:t>Charles </a:t>
            </a:r>
            <a:r>
              <a:rPr lang="cs-CZ" sz="4000" b="1" dirty="0" err="1">
                <a:solidFill>
                  <a:schemeClr val="bg1"/>
                </a:solidFill>
                <a:latin typeface="+mn-lt"/>
              </a:rPr>
              <a:t>B</a:t>
            </a:r>
            <a:r>
              <a:rPr lang="cs-CZ" sz="4000" b="1" dirty="0" err="1" smtClean="0">
                <a:solidFill>
                  <a:schemeClr val="bg1"/>
                </a:solidFill>
                <a:latin typeface="+mn-lt"/>
              </a:rPr>
              <a:t>ridge</a:t>
            </a:r>
            <a:endParaRPr lang="cs-CZ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62ACD5A4-F663-4A2B-AC14-1D39CC70E9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146400"/>
            <a:ext cx="4394200" cy="2454300"/>
          </a:xfrm>
        </p:spPr>
        <p:txBody>
          <a:bodyPr>
            <a:normAutofit fontScale="92500" lnSpcReduction="10000"/>
          </a:bodyPr>
          <a:lstStyle/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Charles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B</a:t>
            </a:r>
            <a:r>
              <a:rPr lang="cs-CZ" sz="2200" dirty="0" err="1" smtClean="0">
                <a:solidFill>
                  <a:schemeClr val="bg1">
                    <a:alpha val="80000"/>
                  </a:schemeClr>
                </a:solidFill>
              </a:rPr>
              <a:t>ridge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was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built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by 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King 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Charles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IV.</a:t>
            </a:r>
          </a:p>
          <a:p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He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was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the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most </a:t>
            </a:r>
            <a:r>
              <a:rPr lang="cs-CZ" sz="2200" dirty="0" err="1" smtClean="0">
                <a:solidFill>
                  <a:schemeClr val="bg1">
                    <a:alpha val="80000"/>
                  </a:schemeClr>
                </a:solidFill>
              </a:rPr>
              <a:t>famous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king in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our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history</a:t>
            </a:r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  <a:p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According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to legend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, 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Charles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B</a:t>
            </a:r>
            <a:r>
              <a:rPr lang="cs-CZ" sz="2200" dirty="0" err="1" smtClean="0">
                <a:solidFill>
                  <a:schemeClr val="bg1">
                    <a:alpha val="80000"/>
                  </a:schemeClr>
                </a:solidFill>
              </a:rPr>
              <a:t>ridge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 smtClean="0">
                <a:solidFill>
                  <a:schemeClr val="bg1">
                    <a:alpha val="80000"/>
                  </a:schemeClr>
                </a:solidFill>
              </a:rPr>
              <a:t>was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 smtClean="0">
                <a:solidFill>
                  <a:schemeClr val="bg1">
                    <a:alpha val="80000"/>
                  </a:schemeClr>
                </a:solidFill>
              </a:rPr>
              <a:t>constructed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 smtClean="0">
                <a:solidFill>
                  <a:schemeClr val="bg1">
                    <a:alpha val="80000"/>
                  </a:schemeClr>
                </a:solidFill>
              </a:rPr>
              <a:t>using</a:t>
            </a:r>
            <a:r>
              <a:rPr lang="cs-CZ" sz="2200" dirty="0" smtClean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eggs</a:t>
            </a:r>
            <a:r>
              <a:rPr lang="cs-CZ" sz="2200" dirty="0">
                <a:solidFill>
                  <a:schemeClr val="bg1">
                    <a:alpha val="80000"/>
                  </a:schemeClr>
                </a:solidFill>
              </a:rPr>
              <a:t> and </a:t>
            </a:r>
            <a:r>
              <a:rPr lang="cs-CZ" sz="2200" dirty="0" err="1">
                <a:solidFill>
                  <a:schemeClr val="bg1">
                    <a:alpha val="80000"/>
                  </a:schemeClr>
                </a:solidFill>
              </a:rPr>
              <a:t>milk</a:t>
            </a:r>
            <a:endParaRPr lang="cs-CZ" sz="2200" dirty="0">
              <a:solidFill>
                <a:schemeClr val="bg1">
                  <a:alpha val="80000"/>
                </a:schemeClr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="" xmlns:a16="http://schemas.microsoft.com/office/drawing/2014/main" id="{61A1372F-D256-4591-A775-251276847E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84" r="27205" b="-1"/>
          <a:stretch/>
        </p:blipFill>
        <p:spPr>
          <a:xfrm>
            <a:off x="5752193" y="10"/>
            <a:ext cx="6439807" cy="6857989"/>
          </a:xfrm>
          <a:custGeom>
            <a:avLst/>
            <a:gdLst/>
            <a:ahLst/>
            <a:cxnLst/>
            <a:rect l="l" t="t" r="r" b="b"/>
            <a:pathLst>
              <a:path w="643980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1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2" y="528850"/>
                  <a:pt x="335479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1" y="612658"/>
                </a:lnTo>
                <a:cubicBezTo>
                  <a:pt x="358988" y="604728"/>
                  <a:pt x="357231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7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4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439807" y="0"/>
                </a:lnTo>
                <a:lnTo>
                  <a:pt x="643980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1" y="6796804"/>
                </a:lnTo>
                <a:cubicBezTo>
                  <a:pt x="32162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6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8" y="6463490"/>
                </a:cubicBezTo>
                <a:cubicBezTo>
                  <a:pt x="116555" y="6431292"/>
                  <a:pt x="131034" y="6400429"/>
                  <a:pt x="146085" y="6363664"/>
                </a:cubicBezTo>
                <a:cubicBezTo>
                  <a:pt x="142274" y="6350899"/>
                  <a:pt x="131986" y="6331277"/>
                  <a:pt x="131034" y="6311084"/>
                </a:cubicBezTo>
                <a:cubicBezTo>
                  <a:pt x="127795" y="6246121"/>
                  <a:pt x="145512" y="6185351"/>
                  <a:pt x="173519" y="6127247"/>
                </a:cubicBezTo>
                <a:cubicBezTo>
                  <a:pt x="181900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7" y="6056948"/>
                </a:cubicBezTo>
                <a:cubicBezTo>
                  <a:pt x="243432" y="6050282"/>
                  <a:pt x="242862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0" y="5900735"/>
                  <a:pt x="264199" y="5897114"/>
                </a:cubicBezTo>
                <a:cubicBezTo>
                  <a:pt x="268199" y="5891590"/>
                  <a:pt x="274296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9" y="5779191"/>
                  <a:pt x="299822" y="5771953"/>
                  <a:pt x="302870" y="5765474"/>
                </a:cubicBezTo>
                <a:cubicBezTo>
                  <a:pt x="305728" y="5759378"/>
                  <a:pt x="310682" y="5754234"/>
                  <a:pt x="313730" y="5748136"/>
                </a:cubicBezTo>
                <a:cubicBezTo>
                  <a:pt x="321921" y="5731564"/>
                  <a:pt x="329541" y="5714607"/>
                  <a:pt x="338685" y="5695178"/>
                </a:cubicBezTo>
                <a:cubicBezTo>
                  <a:pt x="321541" y="5684320"/>
                  <a:pt x="331258" y="5669647"/>
                  <a:pt x="339449" y="5651360"/>
                </a:cubicBezTo>
                <a:cubicBezTo>
                  <a:pt x="347831" y="5632691"/>
                  <a:pt x="350497" y="5611164"/>
                  <a:pt x="353546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4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1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1" y="4346201"/>
                  <a:pt x="391265" y="4340674"/>
                  <a:pt x="392218" y="4335722"/>
                </a:cubicBezTo>
                <a:cubicBezTo>
                  <a:pt x="401743" y="4281810"/>
                  <a:pt x="387837" y="4231324"/>
                  <a:pt x="369547" y="4181603"/>
                </a:cubicBezTo>
                <a:cubicBezTo>
                  <a:pt x="367642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5" y="4078159"/>
                  <a:pt x="348211" y="4040058"/>
                  <a:pt x="331447" y="4003861"/>
                </a:cubicBezTo>
                <a:cubicBezTo>
                  <a:pt x="314493" y="3967091"/>
                  <a:pt x="300203" y="3932993"/>
                  <a:pt x="317350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2" y="3799258"/>
                  <a:pt x="307442" y="3784397"/>
                </a:cubicBezTo>
                <a:cubicBezTo>
                  <a:pt x="307442" y="3744770"/>
                  <a:pt x="297346" y="3709529"/>
                  <a:pt x="276771" y="3675238"/>
                </a:cubicBezTo>
                <a:cubicBezTo>
                  <a:pt x="268770" y="3661899"/>
                  <a:pt x="274105" y="3641134"/>
                  <a:pt x="272009" y="3623799"/>
                </a:cubicBezTo>
                <a:cubicBezTo>
                  <a:pt x="269533" y="3605509"/>
                  <a:pt x="267247" y="3586653"/>
                  <a:pt x="261721" y="3569124"/>
                </a:cubicBezTo>
                <a:cubicBezTo>
                  <a:pt x="247242" y="3523785"/>
                  <a:pt x="230859" y="3479015"/>
                  <a:pt x="215618" y="3433866"/>
                </a:cubicBezTo>
                <a:cubicBezTo>
                  <a:pt x="203045" y="3396719"/>
                  <a:pt x="212952" y="3360139"/>
                  <a:pt x="218285" y="3323372"/>
                </a:cubicBezTo>
                <a:cubicBezTo>
                  <a:pt x="221716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4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6" y="2966742"/>
                  <a:pt x="144561" y="2940455"/>
                  <a:pt x="128367" y="2910353"/>
                </a:cubicBezTo>
                <a:cubicBezTo>
                  <a:pt x="117318" y="2889587"/>
                  <a:pt x="109126" y="2866918"/>
                  <a:pt x="102267" y="2844248"/>
                </a:cubicBezTo>
                <a:cubicBezTo>
                  <a:pt x="93313" y="2813958"/>
                  <a:pt x="87978" y="2782716"/>
                  <a:pt x="79217" y="2752235"/>
                </a:cubicBezTo>
                <a:cubicBezTo>
                  <a:pt x="66072" y="2706131"/>
                  <a:pt x="55784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2" y="2360933"/>
                </a:cubicBezTo>
                <a:cubicBezTo>
                  <a:pt x="28541" y="2356744"/>
                  <a:pt x="36543" y="2344741"/>
                  <a:pt x="37878" y="2335405"/>
                </a:cubicBezTo>
                <a:cubicBezTo>
                  <a:pt x="41877" y="2307402"/>
                  <a:pt x="35972" y="2281683"/>
                  <a:pt x="23017" y="2254633"/>
                </a:cubicBezTo>
                <a:cubicBezTo>
                  <a:pt x="10825" y="2229296"/>
                  <a:pt x="12159" y="2197670"/>
                  <a:pt x="7395" y="2168903"/>
                </a:cubicBezTo>
                <a:cubicBezTo>
                  <a:pt x="5681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6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70" y="1851709"/>
                  <a:pt x="52545" y="1813610"/>
                  <a:pt x="68738" y="1768838"/>
                </a:cubicBezTo>
                <a:cubicBezTo>
                  <a:pt x="85885" y="1721785"/>
                  <a:pt x="112174" y="1676253"/>
                  <a:pt x="104364" y="1623675"/>
                </a:cubicBezTo>
                <a:cubicBezTo>
                  <a:pt x="99601" y="1591859"/>
                  <a:pt x="88551" y="1561189"/>
                  <a:pt x="81883" y="1529563"/>
                </a:cubicBezTo>
                <a:cubicBezTo>
                  <a:pt x="79597" y="1518324"/>
                  <a:pt x="79979" y="1505751"/>
                  <a:pt x="82264" y="1494509"/>
                </a:cubicBezTo>
                <a:cubicBezTo>
                  <a:pt x="92744" y="1440216"/>
                  <a:pt x="94267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7" y="1151600"/>
                </a:cubicBezTo>
                <a:cubicBezTo>
                  <a:pt x="100554" y="1134834"/>
                  <a:pt x="96553" y="1114449"/>
                  <a:pt x="98078" y="1095972"/>
                </a:cubicBezTo>
                <a:cubicBezTo>
                  <a:pt x="99409" y="1078826"/>
                  <a:pt x="99981" y="1061298"/>
                  <a:pt x="104364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4" y="949281"/>
                  <a:pt x="103220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7" y="694576"/>
                </a:cubicBezTo>
                <a:cubicBezTo>
                  <a:pt x="102267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1" y="531310"/>
                  <a:pt x="114081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7" y="340425"/>
                  <a:pt x="88551" y="300800"/>
                  <a:pt x="84930" y="261173"/>
                </a:cubicBezTo>
                <a:cubicBezTo>
                  <a:pt x="84168" y="252600"/>
                  <a:pt x="88934" y="243648"/>
                  <a:pt x="89314" y="234883"/>
                </a:cubicBezTo>
                <a:cubicBezTo>
                  <a:pt x="90266" y="207450"/>
                  <a:pt x="90457" y="180017"/>
                  <a:pt x="91027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7" y="85336"/>
                  <a:pt x="98078" y="66857"/>
                  <a:pt x="83217" y="47806"/>
                </a:cubicBezTo>
                <a:cubicBezTo>
                  <a:pt x="77453" y="40471"/>
                  <a:pt x="73691" y="32636"/>
                  <a:pt x="71207" y="24480"/>
                </a:cubicBezTo>
                <a:close/>
              </a:path>
            </a:pathLst>
          </a:custGeom>
          <a:effectLst>
            <a:outerShdw blurRad="381000" dist="152400" dir="10800000" algn="tr" rotWithShape="0">
              <a:prstClr val="black">
                <a:alpha val="1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4EA04677-6B2C-40F4-975C-ED919655277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5632356" y="0"/>
            <a:ext cx="874718" cy="6857455"/>
            <a:chOff x="5632356" y="0"/>
            <a:chExt cx="874718" cy="6857455"/>
          </a:xfrm>
        </p:grpSpPr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3F1ABE2E-F19F-4BD3-B0FA-8A2D8885B9C4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6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C86D0F14-D449-4833-830D-A382829E2D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264098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2230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3B0DF90E-6BAD-4E82-8FDF-717C9A3573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13DCC859-0434-4BB8-B6C5-09C88AE698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11">
            <a:extLst>
              <a:ext uri="{FF2B5EF4-FFF2-40B4-BE49-F238E27FC236}">
                <a16:creationId xmlns="" xmlns:a16="http://schemas.microsoft.com/office/drawing/2014/main" id="{08E7ACFB-B791-4C23-8B17-013FEDC09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B0E25AE3-1F3A-4F76-A591-E31422E3329E}"/>
              </a:ext>
            </a:extLst>
          </p:cNvPr>
          <p:cNvSpPr txBox="1"/>
          <p:nvPr/>
        </p:nvSpPr>
        <p:spPr>
          <a:xfrm>
            <a:off x="443090" y="2257425"/>
            <a:ext cx="8549291" cy="421420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285750" indent="-285750">
              <a:lnSpc>
                <a:spcPct val="150000"/>
              </a:lnSpc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town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Neveklov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located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in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district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Benešov,</a:t>
            </a:r>
          </a:p>
          <a:p>
            <a:pPr>
              <a:lnSpc>
                <a:spcPct val="150000"/>
              </a:lnSpc>
              <a:buClr>
                <a:srgbClr val="262626"/>
              </a:buClr>
            </a:pPr>
            <a:r>
              <a:rPr lang="cs-CZ" sz="2000" b="1" dirty="0" smtClean="0">
                <a:solidFill>
                  <a:schemeClr val="bg1"/>
                </a:solidFill>
                <a:ea typeface="+mn-lt"/>
                <a:cs typeface="+mn-lt"/>
              </a:rPr>
              <a:t>	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40km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south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  <a:ea typeface="+mn-lt"/>
                <a:cs typeface="+mn-lt"/>
              </a:rPr>
              <a:t>Prague</a:t>
            </a:r>
          </a:p>
          <a:p>
            <a:pPr marL="285750" indent="-285750">
              <a:lnSpc>
                <a:spcPct val="150000"/>
              </a:lnSpc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first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written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mention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town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endParaRPr lang="cs-CZ" sz="1600" dirty="0" smtClean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lnSpc>
                <a:spcPct val="150000"/>
              </a:lnSpc>
              <a:buClr>
                <a:srgbClr val="262626"/>
              </a:buClr>
            </a:pP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	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from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1285</a:t>
            </a:r>
            <a:endParaRPr lang="cs-CZ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During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World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War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II,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town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became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part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a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German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army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ea typeface="+mn-lt"/>
                <a:cs typeface="+mn-lt"/>
              </a:rPr>
              <a:t>military</a:t>
            </a:r>
            <a:r>
              <a:rPr lang="cs-CZ" sz="2000" b="1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training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ground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and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its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inhabitants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were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forced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to </a:t>
            </a:r>
            <a:r>
              <a:rPr lang="cs-CZ" sz="1600" dirty="0" err="1">
                <a:solidFill>
                  <a:schemeClr val="bg1"/>
                </a:solidFill>
                <a:ea typeface="+mn-lt"/>
                <a:cs typeface="+mn-lt"/>
              </a:rPr>
              <a:t>move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out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their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homes</a:t>
            </a:r>
            <a:endParaRPr lang="cs-CZ" sz="1600" dirty="0" smtClean="0">
              <a:solidFill>
                <a:schemeClr val="bg1"/>
              </a:solidFill>
              <a:ea typeface="+mn-lt"/>
              <a:cs typeface="+mn-lt"/>
            </a:endParaRPr>
          </a:p>
          <a:p>
            <a:pPr marL="285750" indent="-285750">
              <a:lnSpc>
                <a:spcPct val="150000"/>
              </a:lnSpc>
              <a:buClr>
                <a:srgbClr val="262626"/>
              </a:buClr>
              <a:buFont typeface="Wingdings" panose="05000000000000000000" pitchFamily="2" charset="2"/>
              <a:buChar char="§"/>
            </a:pPr>
            <a:r>
              <a:rPr lang="cs-CZ" sz="1400" b="1" dirty="0" err="1" smtClean="0">
                <a:solidFill>
                  <a:schemeClr val="bg1"/>
                </a:solidFill>
                <a:ea typeface="+mn-lt"/>
                <a:cs typeface="+mn-lt"/>
              </a:rPr>
              <a:t>Today</a:t>
            </a:r>
            <a:r>
              <a:rPr lang="cs-CZ" sz="1400" b="1" dirty="0" smtClean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cs-CZ" sz="2000" b="1" dirty="0" smtClean="0">
                <a:solidFill>
                  <a:schemeClr val="bg1"/>
                </a:solidFill>
                <a:ea typeface="+mn-lt"/>
                <a:cs typeface="+mn-lt"/>
              </a:rPr>
              <a:t>2,700 </a:t>
            </a:r>
            <a:r>
              <a:rPr lang="cs-CZ" sz="2000" b="1" dirty="0" err="1">
                <a:solidFill>
                  <a:schemeClr val="bg1"/>
                </a:solidFill>
                <a:ea typeface="+mn-lt"/>
                <a:cs typeface="+mn-lt"/>
              </a:rPr>
              <a:t>people</a:t>
            </a:r>
            <a:r>
              <a:rPr lang="cs-CZ" sz="20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  <a:ea typeface="+mn-lt"/>
                <a:cs typeface="+mn-lt"/>
              </a:rPr>
              <a:t>live 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in Neveklov and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surrounding</a:t>
            </a:r>
            <a:r>
              <a:rPr lang="cs-CZ" sz="1600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ea typeface="+mn-lt"/>
                <a:cs typeface="+mn-lt"/>
              </a:rPr>
              <a:t>villages</a:t>
            </a:r>
            <a:endParaRPr lang="cs-CZ" sz="16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50000"/>
              </a:lnSpc>
              <a:buClr>
                <a:srgbClr val="262626"/>
              </a:buClr>
              <a:buFont typeface="Wingdings" panose="05000000000000000000" pitchFamily="2" charset="2"/>
              <a:buChar char="§"/>
            </a:pPr>
            <a:endParaRPr lang="cs-CZ" sz="1600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7725B90-4CF7-4A0A-A068-8C10FF3A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09" y="365125"/>
            <a:ext cx="10758995" cy="1325563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+mn-lt"/>
              </a:rPr>
              <a:t>Neveklov, </a:t>
            </a:r>
            <a:r>
              <a:rPr lang="cs-CZ" b="1" dirty="0" err="1" smtClean="0">
                <a:solidFill>
                  <a:schemeClr val="bg1"/>
                </a:solidFill>
                <a:latin typeface="+mn-lt"/>
              </a:rPr>
              <a:t>our</a:t>
            </a:r>
            <a:r>
              <a:rPr lang="cs-CZ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b="1" dirty="0" err="1" smtClean="0">
                <a:solidFill>
                  <a:schemeClr val="bg1"/>
                </a:solidFill>
                <a:latin typeface="+mn-lt"/>
              </a:rPr>
              <a:t>town</a:t>
            </a:r>
            <a:endParaRPr lang="cs-CZ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876" y="0"/>
            <a:ext cx="5809124" cy="412447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52" y="4510845"/>
            <a:ext cx="1562100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79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3B0DF90E-6BAD-4E82-8FDF-717C9A3573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13DCC859-0434-4BB8-B6C5-09C88AE698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11">
            <a:extLst>
              <a:ext uri="{FF2B5EF4-FFF2-40B4-BE49-F238E27FC236}">
                <a16:creationId xmlns="" xmlns:a16="http://schemas.microsoft.com/office/drawing/2014/main" id="{08E7ACFB-B791-4C23-8B17-013FEDC09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B0E25AE3-1F3A-4F76-A591-E31422E3329E}"/>
              </a:ext>
            </a:extLst>
          </p:cNvPr>
          <p:cNvSpPr txBox="1"/>
          <p:nvPr/>
        </p:nvSpPr>
        <p:spPr>
          <a:xfrm>
            <a:off x="566134" y="2267079"/>
            <a:ext cx="8549291" cy="3760631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marL="285750" indent="-285750">
              <a:buClr>
                <a:srgbClr val="262626"/>
              </a:buClr>
              <a:buFont typeface="Wingdings" panose="05000000000000000000" pitchFamily="2" charset="2"/>
              <a:buChar char="Ø"/>
            </a:pPr>
            <a:r>
              <a:rPr lang="cs-CZ" sz="2400" b="1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Konopiště </a:t>
            </a:r>
            <a:r>
              <a:rPr lang="cs-CZ" sz="2400" b="1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C</a:t>
            </a:r>
            <a:r>
              <a:rPr lang="cs-CZ" sz="2400" b="1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astle</a:t>
            </a:r>
            <a:endParaRPr lang="cs-CZ" sz="2400" b="1" dirty="0" smtClean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	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Former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h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ome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Franz 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Ferdinand d´Este,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who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would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have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been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next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emperor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	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Austro-Hungarian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Empire, but he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was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killed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in 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Sarajevo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which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started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1st 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	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W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orld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W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ar</a:t>
            </a:r>
            <a:endParaRPr lang="cs-CZ" sz="1600" dirty="0" smtClean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cs-CZ" sz="16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Clr>
                <a:srgbClr val="262626"/>
              </a:buClr>
              <a:buFont typeface="Wingdings" panose="05000000000000000000" pitchFamily="2" charset="2"/>
              <a:buChar char="Ø"/>
            </a:pPr>
            <a:r>
              <a:rPr lang="cs-CZ" sz="2400" b="1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Blaník </a:t>
            </a:r>
            <a:r>
              <a:rPr lang="cs-CZ" sz="2400" b="1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hill</a:t>
            </a:r>
            <a:endParaRPr lang="cs-CZ" sz="2400" b="1" dirty="0" smtClean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	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A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famous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legend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say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that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inside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hill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rests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awaiting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army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of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soldiers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</a:p>
          <a:p>
            <a:pPr>
              <a:buClr>
                <a:srgbClr val="262626"/>
              </a:buClr>
            </a:pP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	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who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will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come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to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save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Czech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nation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when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in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need</a:t>
            </a:r>
            <a:endParaRPr lang="cs-CZ" sz="1600" dirty="0" smtClean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endParaRPr lang="cs-CZ" sz="1600" dirty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 marL="285750" indent="-285750">
              <a:buClr>
                <a:srgbClr val="262626"/>
              </a:buClr>
              <a:buFont typeface="Wingdings" panose="05000000000000000000" pitchFamily="2" charset="2"/>
              <a:buChar char="Ø"/>
            </a:pPr>
            <a:r>
              <a:rPr lang="en" sz="2400" b="1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View</a:t>
            </a:r>
            <a:r>
              <a:rPr lang="cs-CZ" sz="2400" b="1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point</a:t>
            </a:r>
            <a:r>
              <a:rPr lang="en" sz="2400" b="1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en" sz="2400" b="1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Máj</a:t>
            </a:r>
            <a:r>
              <a:rPr lang="cs-CZ" sz="24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 </a:t>
            </a:r>
            <a:endParaRPr lang="cs-CZ" sz="2400" dirty="0" smtClean="0">
              <a:solidFill>
                <a:schemeClr val="bg1"/>
              </a:solidFill>
              <a:latin typeface="+mj-lt"/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	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One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most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famous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views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>
                <a:solidFill>
                  <a:schemeClr val="bg1"/>
                </a:solidFill>
                <a:latin typeface="+mj-lt"/>
                <a:ea typeface="+mn-lt"/>
                <a:cs typeface="+mn-lt"/>
              </a:rPr>
              <a:t>of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the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meandering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 </a:t>
            </a:r>
            <a:r>
              <a:rPr lang="cs-CZ" sz="1600" dirty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Vltava </a:t>
            </a:r>
            <a:r>
              <a:rPr lang="cs-CZ" sz="1600" dirty="0" smtClean="0">
                <a:solidFill>
                  <a:schemeClr val="bg1"/>
                </a:solidFill>
                <a:latin typeface="+mj-lt"/>
                <a:ea typeface="+mn-lt"/>
                <a:cs typeface="+mn-lt"/>
              </a:rPr>
              <a:t>River</a:t>
            </a:r>
          </a:p>
          <a:p>
            <a:pPr>
              <a:buClr>
                <a:srgbClr val="262626"/>
              </a:buClr>
            </a:pPr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7725B90-4CF7-4A0A-A068-8C10FF3A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134" y="365125"/>
            <a:ext cx="10787570" cy="1325563"/>
          </a:xfrm>
        </p:spPr>
        <p:txBody>
          <a:bodyPr>
            <a:norm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Interesting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places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in </a:t>
            </a:r>
            <a:r>
              <a:rPr lang="cs-CZ" b="1" dirty="0" err="1" smtClean="0">
                <a:solidFill>
                  <a:schemeClr val="bg1"/>
                </a:solidFill>
              </a:rPr>
              <a:t>our</a:t>
            </a:r>
            <a:r>
              <a:rPr lang="cs-CZ" b="1" dirty="0" smtClean="0">
                <a:solidFill>
                  <a:schemeClr val="bg1"/>
                </a:solidFill>
              </a:rPr>
              <a:t> area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088" y="-3324"/>
            <a:ext cx="5122617" cy="268937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4" y="4147395"/>
            <a:ext cx="4063925" cy="271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36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xmlns="" id="{11657BF2-BFFB-4FF0-9FE2-4D7F7A7C9D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5397171-E233-4F26-9A8C-29C436537D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84393" y="237744"/>
            <a:ext cx="7652977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A830B9C-C9EB-4D80-9552-AE9DE30758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55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F026A47-DDB6-428D-BAD7-1B6188E0B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642594"/>
            <a:ext cx="6281928" cy="993024"/>
          </a:xfrm>
        </p:spPr>
        <p:txBody>
          <a:bodyPr>
            <a:normAutofit/>
          </a:bodyPr>
          <a:lstStyle/>
          <a:p>
            <a:r>
              <a:rPr lang="cs-CZ" b="1" dirty="0">
                <a:ea typeface="+mj-lt"/>
                <a:cs typeface="+mj-lt"/>
              </a:rPr>
              <a:t>Slapy </a:t>
            </a:r>
            <a:r>
              <a:rPr lang="cs-CZ" b="1" dirty="0" err="1" smtClean="0">
                <a:ea typeface="+mj-lt"/>
                <a:cs typeface="+mj-lt"/>
              </a:rPr>
              <a:t>lake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5829872-E8FA-429D-A444-093C0B1121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67" y="2432162"/>
            <a:ext cx="6281928" cy="364845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sz="2400" dirty="0" err="1" smtClean="0">
                <a:ea typeface="+mn-lt"/>
                <a:cs typeface="+mn-lt"/>
              </a:rPr>
              <a:t>This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water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reservoir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is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smtClean="0">
                <a:ea typeface="+mn-lt"/>
                <a:cs typeface="+mn-lt"/>
              </a:rPr>
              <a:t>part </a:t>
            </a:r>
            <a:r>
              <a:rPr lang="cs-CZ" sz="2400" dirty="0" err="1" smtClean="0">
                <a:ea typeface="+mn-lt"/>
                <a:cs typeface="+mn-lt"/>
              </a:rPr>
              <a:t>of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the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smtClean="0">
                <a:ea typeface="+mn-lt"/>
                <a:cs typeface="+mn-lt"/>
              </a:rPr>
              <a:t>Vltava </a:t>
            </a:r>
            <a:r>
              <a:rPr lang="cs-CZ" sz="2400" dirty="0" err="1">
                <a:ea typeface="+mn-lt"/>
                <a:cs typeface="+mn-lt"/>
              </a:rPr>
              <a:t>river</a:t>
            </a:r>
            <a:r>
              <a:rPr lang="cs-CZ" sz="2400" dirty="0">
                <a:ea typeface="+mn-lt"/>
                <a:cs typeface="+mn-lt"/>
              </a:rPr>
              <a:t>. </a:t>
            </a:r>
            <a:endParaRPr lang="cs-CZ" sz="2400" dirty="0"/>
          </a:p>
          <a:p>
            <a:pPr>
              <a:buClr>
                <a:srgbClr val="262626"/>
              </a:buClr>
            </a:pPr>
            <a:r>
              <a:rPr lang="cs-CZ" sz="2400" dirty="0" err="1" smtClean="0">
                <a:ea typeface="+mn-lt"/>
                <a:cs typeface="+mn-lt"/>
              </a:rPr>
              <a:t>It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is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the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sixth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largest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 smtClean="0">
                <a:ea typeface="+mn-lt"/>
                <a:cs typeface="+mn-lt"/>
              </a:rPr>
              <a:t>lake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smtClean="0">
                <a:ea typeface="+mn-lt"/>
                <a:cs typeface="+mn-lt"/>
              </a:rPr>
              <a:t>in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 smtClean="0">
                <a:ea typeface="+mn-lt"/>
                <a:cs typeface="+mn-lt"/>
              </a:rPr>
              <a:t>Czechia</a:t>
            </a:r>
            <a:r>
              <a:rPr lang="cs-CZ" sz="2400" dirty="0" smtClean="0">
                <a:ea typeface="+mn-lt"/>
                <a:cs typeface="+mn-lt"/>
              </a:rPr>
              <a:t>.</a:t>
            </a:r>
            <a:r>
              <a:rPr lang="cs-CZ" sz="2400" dirty="0">
                <a:ea typeface="+mn-lt"/>
                <a:cs typeface="+mn-lt"/>
              </a:rPr>
              <a:t> </a:t>
            </a:r>
          </a:p>
          <a:p>
            <a:pPr>
              <a:buClr>
                <a:srgbClr val="262626"/>
              </a:buClr>
            </a:pPr>
            <a:r>
              <a:rPr lang="cs-CZ" sz="2400" dirty="0" err="1" smtClean="0">
                <a:ea typeface="+mn-lt"/>
                <a:cs typeface="+mn-lt"/>
              </a:rPr>
              <a:t>Depth</a:t>
            </a:r>
            <a:r>
              <a:rPr lang="cs-CZ" sz="2400" dirty="0">
                <a:ea typeface="+mn-lt"/>
                <a:cs typeface="+mn-lt"/>
              </a:rPr>
              <a:t>: 58 </a:t>
            </a:r>
            <a:r>
              <a:rPr lang="cs-CZ" sz="2400" dirty="0" err="1">
                <a:ea typeface="+mn-lt"/>
                <a:cs typeface="+mn-lt"/>
              </a:rPr>
              <a:t>meters</a:t>
            </a:r>
            <a:r>
              <a:rPr lang="cs-CZ" sz="2400" dirty="0">
                <a:ea typeface="+mn-lt"/>
                <a:cs typeface="+mn-lt"/>
              </a:rPr>
              <a:t>. </a:t>
            </a:r>
            <a:endParaRPr lang="cs-CZ" sz="2400" dirty="0" smtClean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400" dirty="0" err="1" smtClean="0">
                <a:ea typeface="+mn-lt"/>
                <a:cs typeface="+mn-lt"/>
              </a:rPr>
              <a:t>The</a:t>
            </a:r>
            <a:r>
              <a:rPr lang="cs-CZ" sz="2400" dirty="0" smtClean="0">
                <a:ea typeface="+mn-lt"/>
                <a:cs typeface="+mn-lt"/>
              </a:rPr>
              <a:t> dam </a:t>
            </a:r>
            <a:r>
              <a:rPr lang="cs-CZ" sz="2400" dirty="0" err="1" smtClean="0">
                <a:ea typeface="+mn-lt"/>
                <a:cs typeface="+mn-lt"/>
              </a:rPr>
              <a:t>wall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was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built</a:t>
            </a:r>
            <a:r>
              <a:rPr lang="cs-CZ" sz="2400" dirty="0">
                <a:ea typeface="+mn-lt"/>
                <a:cs typeface="+mn-lt"/>
              </a:rPr>
              <a:t> in </a:t>
            </a:r>
            <a:r>
              <a:rPr lang="cs-CZ" sz="2400" dirty="0" smtClean="0">
                <a:ea typeface="+mn-lt"/>
                <a:cs typeface="+mn-lt"/>
              </a:rPr>
              <a:t>1955</a:t>
            </a:r>
            <a:endParaRPr lang="cs-CZ" sz="2400" dirty="0">
              <a:ea typeface="+mn-lt"/>
              <a:cs typeface="+mn-lt"/>
            </a:endParaRPr>
          </a:p>
          <a:p>
            <a:pPr>
              <a:buClr>
                <a:srgbClr val="262626"/>
              </a:buClr>
            </a:pPr>
            <a:r>
              <a:rPr lang="cs-CZ" sz="2400" dirty="0" err="1" smtClean="0">
                <a:ea typeface="+mn-lt"/>
                <a:cs typeface="+mn-lt"/>
              </a:rPr>
              <a:t>Popular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r</a:t>
            </a:r>
            <a:r>
              <a:rPr lang="cs-CZ" sz="2400" dirty="0" err="1" smtClean="0">
                <a:ea typeface="+mn-lt"/>
                <a:cs typeface="+mn-lt"/>
              </a:rPr>
              <a:t>ecreational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smtClean="0">
                <a:ea typeface="+mn-lt"/>
                <a:cs typeface="+mn-lt"/>
              </a:rPr>
              <a:t>area </a:t>
            </a:r>
            <a:r>
              <a:rPr lang="cs-CZ" sz="2400" dirty="0" err="1" smtClean="0">
                <a:ea typeface="+mn-lt"/>
                <a:cs typeface="+mn-lt"/>
              </a:rPr>
              <a:t>for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err="1" smtClean="0">
                <a:ea typeface="+mn-lt"/>
                <a:cs typeface="+mn-lt"/>
              </a:rPr>
              <a:t>watersports</a:t>
            </a:r>
            <a:r>
              <a:rPr lang="cs-CZ" sz="2400" dirty="0" smtClean="0">
                <a:ea typeface="+mn-lt"/>
                <a:cs typeface="+mn-lt"/>
              </a:rPr>
              <a:t> and </a:t>
            </a:r>
            <a:r>
              <a:rPr lang="cs-CZ" sz="2400" dirty="0" err="1" smtClean="0">
                <a:ea typeface="+mn-lt"/>
                <a:cs typeface="+mn-lt"/>
              </a:rPr>
              <a:t>activities</a:t>
            </a:r>
            <a:r>
              <a:rPr lang="cs-CZ" sz="2400" dirty="0" smtClean="0">
                <a:ea typeface="+mn-lt"/>
                <a:cs typeface="+mn-lt"/>
              </a:rPr>
              <a:t> </a:t>
            </a:r>
            <a:r>
              <a:rPr lang="cs-CZ" sz="2400" dirty="0" smtClean="0">
                <a:ea typeface="+mn-lt"/>
                <a:cs typeface="+mn-lt"/>
              </a:rPr>
              <a:t>(</a:t>
            </a:r>
            <a:r>
              <a:rPr lang="cs-CZ" sz="2400" dirty="0" err="1" smtClean="0">
                <a:ea typeface="+mn-lt"/>
                <a:cs typeface="+mn-lt"/>
              </a:rPr>
              <a:t>swimming</a:t>
            </a:r>
            <a:r>
              <a:rPr lang="cs-CZ" sz="2400" dirty="0" smtClean="0">
                <a:ea typeface="+mn-lt"/>
                <a:cs typeface="+mn-lt"/>
              </a:rPr>
              <a:t>, </a:t>
            </a:r>
            <a:r>
              <a:rPr lang="cs-CZ" sz="2400" dirty="0" err="1" smtClean="0">
                <a:ea typeface="+mn-lt"/>
                <a:cs typeface="+mn-lt"/>
              </a:rPr>
              <a:t>boating</a:t>
            </a:r>
            <a:r>
              <a:rPr lang="cs-CZ" sz="2400" dirty="0" smtClean="0">
                <a:ea typeface="+mn-lt"/>
                <a:cs typeface="+mn-lt"/>
              </a:rPr>
              <a:t>, </a:t>
            </a:r>
            <a:r>
              <a:rPr lang="cs-CZ" sz="2400" dirty="0" err="1" smtClean="0">
                <a:ea typeface="+mn-lt"/>
                <a:cs typeface="+mn-lt"/>
              </a:rPr>
              <a:t>paddleboarding</a:t>
            </a:r>
            <a:r>
              <a:rPr lang="cs-CZ" sz="2400" dirty="0" smtClean="0">
                <a:ea typeface="+mn-lt"/>
                <a:cs typeface="+mn-lt"/>
              </a:rPr>
              <a:t>, </a:t>
            </a:r>
            <a:r>
              <a:rPr lang="cs-CZ" sz="2400" dirty="0" err="1" smtClean="0">
                <a:ea typeface="+mn-lt"/>
                <a:cs typeface="+mn-lt"/>
              </a:rPr>
              <a:t>fishing,etc</a:t>
            </a:r>
            <a:r>
              <a:rPr lang="cs-CZ" sz="2400" dirty="0" smtClean="0">
                <a:ea typeface="+mn-lt"/>
                <a:cs typeface="+mn-lt"/>
              </a:rPr>
              <a:t>.) </a:t>
            </a:r>
            <a:r>
              <a:rPr lang="cs-CZ" sz="2400" dirty="0">
                <a:ea typeface="+mn-lt"/>
                <a:cs typeface="+mn-lt"/>
              </a:rPr>
              <a:t> </a:t>
            </a:r>
            <a:endParaRPr lang="cs-CZ" sz="2400" dirty="0"/>
          </a:p>
          <a:p>
            <a:pPr>
              <a:buClr>
                <a:srgbClr val="262626"/>
              </a:buClr>
            </a:pPr>
            <a:endParaRPr lang="cs-CZ" dirty="0"/>
          </a:p>
          <a:p>
            <a:pPr>
              <a:buClr>
                <a:srgbClr val="262626"/>
              </a:buClr>
            </a:pPr>
            <a:endParaRPr lang="cs-CZ" dirty="0"/>
          </a:p>
        </p:txBody>
      </p:sp>
      <p:pic>
        <p:nvPicPr>
          <p:cNvPr id="4" name="Obrázek 4" descr="Obsah obrázku hora, příroda, kaňon, údolí&#10;&#10;Popis se vygeneroval automaticky.">
            <a:extLst>
              <a:ext uri="{FF2B5EF4-FFF2-40B4-BE49-F238E27FC236}">
                <a16:creationId xmlns:a16="http://schemas.microsoft.com/office/drawing/2014/main" xmlns="" id="{1AF19866-727C-4B44-94E6-617FC6B409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07" r="38345" b="1"/>
          <a:stretch/>
        </p:blipFill>
        <p:spPr>
          <a:xfrm>
            <a:off x="7837371" y="237744"/>
            <a:ext cx="4124416" cy="63825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25" y="286190"/>
            <a:ext cx="2634614" cy="174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8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="" xmlns:a16="http://schemas.microsoft.com/office/drawing/2014/main" id="{398B9F3E-AAEC-4C9F-B8C2-2C7A6632EA9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A42E4961-3DFD-4A83-A285-6A24AB8EA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185" r="1" b="1"/>
          <a:stretch/>
        </p:blipFill>
        <p:spPr>
          <a:xfrm>
            <a:off x="3" y="10"/>
            <a:ext cx="10655455" cy="6857990"/>
          </a:xfrm>
          <a:custGeom>
            <a:avLst/>
            <a:gdLst/>
            <a:ahLst/>
            <a:cxnLst/>
            <a:rect l="l" t="t" r="r" b="b"/>
            <a:pathLst>
              <a:path w="10655455" h="6858000">
                <a:moveTo>
                  <a:pt x="8526285" y="6283111"/>
                </a:moveTo>
                <a:cubicBezTo>
                  <a:pt x="8526285" y="6283111"/>
                  <a:pt x="8526285" y="6283111"/>
                  <a:pt x="10157124" y="6283111"/>
                </a:cubicBezTo>
                <a:cubicBezTo>
                  <a:pt x="10259271" y="6283111"/>
                  <a:pt x="10357896" y="6339261"/>
                  <a:pt x="10407209" y="6430504"/>
                </a:cubicBezTo>
                <a:cubicBezTo>
                  <a:pt x="10407209" y="6430504"/>
                  <a:pt x="10407209" y="6430504"/>
                  <a:pt x="10606716" y="6774068"/>
                </a:cubicBezTo>
                <a:lnTo>
                  <a:pt x="10655455" y="6858000"/>
                </a:lnTo>
                <a:lnTo>
                  <a:pt x="8025501" y="6858000"/>
                </a:lnTo>
                <a:lnTo>
                  <a:pt x="8129453" y="6678214"/>
                </a:lnTo>
                <a:cubicBezTo>
                  <a:pt x="8174148" y="6600912"/>
                  <a:pt x="8221824" y="6518457"/>
                  <a:pt x="8272677" y="6430504"/>
                </a:cubicBezTo>
                <a:cubicBezTo>
                  <a:pt x="8325512" y="6339261"/>
                  <a:pt x="8420615" y="6283111"/>
                  <a:pt x="8526285" y="6283111"/>
                </a:cubicBezTo>
                <a:close/>
                <a:moveTo>
                  <a:pt x="8508611" y="4776272"/>
                </a:moveTo>
                <a:cubicBezTo>
                  <a:pt x="8508611" y="4776272"/>
                  <a:pt x="8508611" y="4776272"/>
                  <a:pt x="9153763" y="4776272"/>
                </a:cubicBezTo>
                <a:cubicBezTo>
                  <a:pt x="9194173" y="4776272"/>
                  <a:pt x="9233188" y="4798484"/>
                  <a:pt x="9252696" y="4834580"/>
                </a:cubicBezTo>
                <a:cubicBezTo>
                  <a:pt x="9252696" y="4834580"/>
                  <a:pt x="9252696" y="4834580"/>
                  <a:pt x="9575969" y="5391278"/>
                </a:cubicBezTo>
                <a:cubicBezTo>
                  <a:pt x="9596871" y="5425985"/>
                  <a:pt x="9596871" y="5470409"/>
                  <a:pt x="9575969" y="5505116"/>
                </a:cubicBezTo>
                <a:cubicBezTo>
                  <a:pt x="9575969" y="5505116"/>
                  <a:pt x="9575969" y="5505116"/>
                  <a:pt x="9252696" y="6061815"/>
                </a:cubicBezTo>
                <a:cubicBezTo>
                  <a:pt x="9233188" y="6097909"/>
                  <a:pt x="9194173" y="6120122"/>
                  <a:pt x="9153763" y="6120122"/>
                </a:cubicBezTo>
                <a:cubicBezTo>
                  <a:pt x="9153763" y="6120122"/>
                  <a:pt x="9153763" y="6120122"/>
                  <a:pt x="8508611" y="6120122"/>
                </a:cubicBezTo>
                <a:cubicBezTo>
                  <a:pt x="8466808" y="6120122"/>
                  <a:pt x="8429186" y="6097909"/>
                  <a:pt x="8408284" y="6061815"/>
                </a:cubicBezTo>
                <a:cubicBezTo>
                  <a:pt x="8408284" y="6061815"/>
                  <a:pt x="8408284" y="6061815"/>
                  <a:pt x="8086404" y="5505116"/>
                </a:cubicBezTo>
                <a:cubicBezTo>
                  <a:pt x="8065503" y="5470409"/>
                  <a:pt x="8065503" y="5425985"/>
                  <a:pt x="8086404" y="5391278"/>
                </a:cubicBezTo>
                <a:cubicBezTo>
                  <a:pt x="8086404" y="5391278"/>
                  <a:pt x="8086404" y="5391278"/>
                  <a:pt x="8408284" y="4834580"/>
                </a:cubicBezTo>
                <a:cubicBezTo>
                  <a:pt x="8429186" y="4798484"/>
                  <a:pt x="8466808" y="4776272"/>
                  <a:pt x="8508611" y="4776272"/>
                </a:cubicBezTo>
                <a:close/>
                <a:moveTo>
                  <a:pt x="8438383" y="4182594"/>
                </a:moveTo>
                <a:cubicBezTo>
                  <a:pt x="8438383" y="4182594"/>
                  <a:pt x="8438383" y="4182594"/>
                  <a:pt x="8671249" y="4182594"/>
                </a:cubicBezTo>
                <a:cubicBezTo>
                  <a:pt x="8685834" y="4182594"/>
                  <a:pt x="8699916" y="4190612"/>
                  <a:pt x="8706958" y="4203640"/>
                </a:cubicBezTo>
                <a:cubicBezTo>
                  <a:pt x="8706958" y="4203640"/>
                  <a:pt x="8706958" y="4203640"/>
                  <a:pt x="8823642" y="4404579"/>
                </a:cubicBezTo>
                <a:cubicBezTo>
                  <a:pt x="8831187" y="4417106"/>
                  <a:pt x="8831187" y="4433141"/>
                  <a:pt x="8823642" y="4445668"/>
                </a:cubicBezTo>
                <a:cubicBezTo>
                  <a:pt x="8823642" y="4445668"/>
                  <a:pt x="8823642" y="4445668"/>
                  <a:pt x="8706958" y="4646606"/>
                </a:cubicBezTo>
                <a:cubicBezTo>
                  <a:pt x="8699916" y="4659635"/>
                  <a:pt x="8685834" y="4667652"/>
                  <a:pt x="8671249" y="4667652"/>
                </a:cubicBezTo>
                <a:cubicBezTo>
                  <a:pt x="8671249" y="4667652"/>
                  <a:pt x="8671249" y="4667652"/>
                  <a:pt x="8438383" y="4667652"/>
                </a:cubicBezTo>
                <a:cubicBezTo>
                  <a:pt x="8423295" y="4667652"/>
                  <a:pt x="8409715" y="4659635"/>
                  <a:pt x="8402170" y="4646606"/>
                </a:cubicBezTo>
                <a:cubicBezTo>
                  <a:pt x="8402170" y="4646606"/>
                  <a:pt x="8402170" y="4646606"/>
                  <a:pt x="8285989" y="4445668"/>
                </a:cubicBezTo>
                <a:cubicBezTo>
                  <a:pt x="8278445" y="4433141"/>
                  <a:pt x="8278445" y="4417106"/>
                  <a:pt x="8285989" y="4404579"/>
                </a:cubicBezTo>
                <a:cubicBezTo>
                  <a:pt x="8285989" y="4404579"/>
                  <a:pt x="8285989" y="4404579"/>
                  <a:pt x="8402170" y="4203640"/>
                </a:cubicBezTo>
                <a:cubicBezTo>
                  <a:pt x="8409715" y="4190612"/>
                  <a:pt x="8423295" y="4182594"/>
                  <a:pt x="8438383" y="4182594"/>
                </a:cubicBezTo>
                <a:close/>
                <a:moveTo>
                  <a:pt x="7678681" y="3459104"/>
                </a:moveTo>
                <a:cubicBezTo>
                  <a:pt x="7678681" y="3459104"/>
                  <a:pt x="7678681" y="3459104"/>
                  <a:pt x="8119685" y="3459104"/>
                </a:cubicBezTo>
                <a:cubicBezTo>
                  <a:pt x="8147308" y="3459104"/>
                  <a:pt x="8173978" y="3474287"/>
                  <a:pt x="8187313" y="3498961"/>
                </a:cubicBezTo>
                <a:cubicBezTo>
                  <a:pt x="8187313" y="3498961"/>
                  <a:pt x="8187313" y="3498961"/>
                  <a:pt x="8408292" y="3879501"/>
                </a:cubicBezTo>
                <a:cubicBezTo>
                  <a:pt x="8422579" y="3903225"/>
                  <a:pt x="8422579" y="3933593"/>
                  <a:pt x="8408292" y="3957318"/>
                </a:cubicBezTo>
                <a:cubicBezTo>
                  <a:pt x="8408292" y="3957318"/>
                  <a:pt x="8408292" y="3957318"/>
                  <a:pt x="8187313" y="4337857"/>
                </a:cubicBezTo>
                <a:cubicBezTo>
                  <a:pt x="8173978" y="4362531"/>
                  <a:pt x="8147308" y="4377714"/>
                  <a:pt x="8119685" y="4377714"/>
                </a:cubicBezTo>
                <a:cubicBezTo>
                  <a:pt x="8119685" y="4377714"/>
                  <a:pt x="8119685" y="4377714"/>
                  <a:pt x="7678681" y="4377714"/>
                </a:cubicBezTo>
                <a:cubicBezTo>
                  <a:pt x="7650106" y="4377714"/>
                  <a:pt x="7624388" y="4362531"/>
                  <a:pt x="7610101" y="4337857"/>
                </a:cubicBezTo>
                <a:cubicBezTo>
                  <a:pt x="7610101" y="4337857"/>
                  <a:pt x="7610101" y="4337857"/>
                  <a:pt x="7390076" y="3957318"/>
                </a:cubicBezTo>
                <a:cubicBezTo>
                  <a:pt x="7375787" y="3933593"/>
                  <a:pt x="7375787" y="3903225"/>
                  <a:pt x="7390076" y="3879501"/>
                </a:cubicBezTo>
                <a:cubicBezTo>
                  <a:pt x="7390076" y="3879501"/>
                  <a:pt x="7390076" y="3879501"/>
                  <a:pt x="7610101" y="3498961"/>
                </a:cubicBezTo>
                <a:cubicBezTo>
                  <a:pt x="7624388" y="3474287"/>
                  <a:pt x="7650106" y="3459104"/>
                  <a:pt x="7678681" y="3459104"/>
                </a:cubicBezTo>
                <a:close/>
                <a:moveTo>
                  <a:pt x="9108816" y="2082751"/>
                </a:moveTo>
                <a:cubicBezTo>
                  <a:pt x="9108816" y="2082751"/>
                  <a:pt x="9108816" y="2082751"/>
                  <a:pt x="9876937" y="2082751"/>
                </a:cubicBezTo>
                <a:cubicBezTo>
                  <a:pt x="9925048" y="2082751"/>
                  <a:pt x="9971500" y="2109197"/>
                  <a:pt x="9994727" y="2152172"/>
                </a:cubicBezTo>
                <a:cubicBezTo>
                  <a:pt x="9994727" y="2152172"/>
                  <a:pt x="9994727" y="2152172"/>
                  <a:pt x="10379617" y="2814978"/>
                </a:cubicBezTo>
                <a:cubicBezTo>
                  <a:pt x="10404502" y="2856301"/>
                  <a:pt x="10404502" y="2909193"/>
                  <a:pt x="10379617" y="2950515"/>
                </a:cubicBezTo>
                <a:cubicBezTo>
                  <a:pt x="10379617" y="2950515"/>
                  <a:pt x="10379617" y="2950515"/>
                  <a:pt x="9994727" y="3613321"/>
                </a:cubicBezTo>
                <a:cubicBezTo>
                  <a:pt x="9971500" y="3656296"/>
                  <a:pt x="9925048" y="3682742"/>
                  <a:pt x="9876937" y="3682742"/>
                </a:cubicBezTo>
                <a:cubicBezTo>
                  <a:pt x="9876937" y="3682742"/>
                  <a:pt x="9876937" y="3682742"/>
                  <a:pt x="9108816" y="3682742"/>
                </a:cubicBezTo>
                <a:cubicBezTo>
                  <a:pt x="9059045" y="3682742"/>
                  <a:pt x="9014252" y="3656296"/>
                  <a:pt x="8989367" y="3613321"/>
                </a:cubicBezTo>
                <a:cubicBezTo>
                  <a:pt x="8989367" y="3613321"/>
                  <a:pt x="8989367" y="3613321"/>
                  <a:pt x="8606137" y="2950515"/>
                </a:cubicBezTo>
                <a:cubicBezTo>
                  <a:pt x="8581251" y="2909193"/>
                  <a:pt x="8581251" y="2856301"/>
                  <a:pt x="8606137" y="2814978"/>
                </a:cubicBezTo>
                <a:cubicBezTo>
                  <a:pt x="8606137" y="2814978"/>
                  <a:pt x="8606137" y="2814978"/>
                  <a:pt x="8989367" y="2152172"/>
                </a:cubicBezTo>
                <a:cubicBezTo>
                  <a:pt x="9014252" y="2109197"/>
                  <a:pt x="9059045" y="2082751"/>
                  <a:pt x="9108816" y="2082751"/>
                </a:cubicBezTo>
                <a:close/>
                <a:moveTo>
                  <a:pt x="1321854" y="2071857"/>
                </a:moveTo>
                <a:cubicBezTo>
                  <a:pt x="1321854" y="2071857"/>
                  <a:pt x="1321854" y="2071857"/>
                  <a:pt x="5365317" y="2071857"/>
                </a:cubicBezTo>
                <a:cubicBezTo>
                  <a:pt x="5618580" y="2071857"/>
                  <a:pt x="5863108" y="2211072"/>
                  <a:pt x="5985373" y="2437296"/>
                </a:cubicBezTo>
                <a:cubicBezTo>
                  <a:pt x="5985373" y="2437296"/>
                  <a:pt x="5985373" y="2437296"/>
                  <a:pt x="8011470" y="5926372"/>
                </a:cubicBezTo>
                <a:cubicBezTo>
                  <a:pt x="8142468" y="6143896"/>
                  <a:pt x="8142468" y="6422327"/>
                  <a:pt x="8011470" y="6639850"/>
                </a:cubicBezTo>
                <a:cubicBezTo>
                  <a:pt x="8011470" y="6639850"/>
                  <a:pt x="8011470" y="6639850"/>
                  <a:pt x="7904625" y="6823844"/>
                </a:cubicBezTo>
                <a:lnTo>
                  <a:pt x="7884791" y="6858000"/>
                </a:lnTo>
                <a:lnTo>
                  <a:pt x="0" y="6858000"/>
                </a:lnTo>
                <a:lnTo>
                  <a:pt x="0" y="3635967"/>
                </a:lnTo>
                <a:lnTo>
                  <a:pt x="27177" y="3588964"/>
                </a:lnTo>
                <a:cubicBezTo>
                  <a:pt x="220245" y="3255048"/>
                  <a:pt x="440895" y="2873431"/>
                  <a:pt x="693065" y="2437296"/>
                </a:cubicBezTo>
                <a:cubicBezTo>
                  <a:pt x="824063" y="2211072"/>
                  <a:pt x="1059859" y="2071857"/>
                  <a:pt x="1321854" y="2071857"/>
                </a:cubicBezTo>
                <a:close/>
                <a:moveTo>
                  <a:pt x="6786399" y="753840"/>
                </a:moveTo>
                <a:cubicBezTo>
                  <a:pt x="6786399" y="753840"/>
                  <a:pt x="6786399" y="753840"/>
                  <a:pt x="8025968" y="753840"/>
                </a:cubicBezTo>
                <a:cubicBezTo>
                  <a:pt x="8103608" y="753840"/>
                  <a:pt x="8178571" y="796518"/>
                  <a:pt x="8216053" y="865869"/>
                </a:cubicBezTo>
                <a:cubicBezTo>
                  <a:pt x="8216053" y="865869"/>
                  <a:pt x="8216053" y="865869"/>
                  <a:pt x="8837177" y="1935484"/>
                </a:cubicBezTo>
                <a:cubicBezTo>
                  <a:pt x="8877335" y="2002169"/>
                  <a:pt x="8877335" y="2087523"/>
                  <a:pt x="8837177" y="2154207"/>
                </a:cubicBezTo>
                <a:cubicBezTo>
                  <a:pt x="8837177" y="2154207"/>
                  <a:pt x="8837177" y="2154207"/>
                  <a:pt x="8216053" y="3223823"/>
                </a:cubicBezTo>
                <a:cubicBezTo>
                  <a:pt x="8178571" y="3293174"/>
                  <a:pt x="8103608" y="3335852"/>
                  <a:pt x="8025968" y="3335852"/>
                </a:cubicBezTo>
                <a:cubicBezTo>
                  <a:pt x="8025968" y="3335852"/>
                  <a:pt x="8025968" y="3335852"/>
                  <a:pt x="6786399" y="3335852"/>
                </a:cubicBezTo>
                <a:cubicBezTo>
                  <a:pt x="6706082" y="3335852"/>
                  <a:pt x="6633796" y="3293174"/>
                  <a:pt x="6593637" y="3223823"/>
                </a:cubicBezTo>
                <a:cubicBezTo>
                  <a:pt x="6593637" y="3223823"/>
                  <a:pt x="6593637" y="3223823"/>
                  <a:pt x="5975192" y="2154207"/>
                </a:cubicBezTo>
                <a:cubicBezTo>
                  <a:pt x="5935033" y="2087523"/>
                  <a:pt x="5935033" y="2002169"/>
                  <a:pt x="5975192" y="1935484"/>
                </a:cubicBezTo>
                <a:cubicBezTo>
                  <a:pt x="5975192" y="1935484"/>
                  <a:pt x="5975192" y="1935484"/>
                  <a:pt x="6593637" y="865869"/>
                </a:cubicBezTo>
                <a:cubicBezTo>
                  <a:pt x="6633796" y="796518"/>
                  <a:pt x="6706082" y="753840"/>
                  <a:pt x="6786399" y="753840"/>
                </a:cubicBezTo>
                <a:close/>
                <a:moveTo>
                  <a:pt x="0" y="0"/>
                </a:moveTo>
                <a:lnTo>
                  <a:pt x="6966294" y="0"/>
                </a:lnTo>
                <a:lnTo>
                  <a:pt x="6852387" y="196155"/>
                </a:lnTo>
                <a:cubicBezTo>
                  <a:pt x="6627011" y="584267"/>
                  <a:pt x="6359899" y="1044253"/>
                  <a:pt x="6043322" y="1589421"/>
                </a:cubicBezTo>
                <a:cubicBezTo>
                  <a:pt x="5921057" y="1815646"/>
                  <a:pt x="5676528" y="1954861"/>
                  <a:pt x="5423265" y="1954861"/>
                </a:cubicBezTo>
                <a:cubicBezTo>
                  <a:pt x="5423265" y="1954861"/>
                  <a:pt x="5423265" y="1954861"/>
                  <a:pt x="1379802" y="1954861"/>
                </a:cubicBezTo>
                <a:cubicBezTo>
                  <a:pt x="1117807" y="1954861"/>
                  <a:pt x="882012" y="1815646"/>
                  <a:pt x="751013" y="1589421"/>
                </a:cubicBezTo>
                <a:cubicBezTo>
                  <a:pt x="751013" y="1589421"/>
                  <a:pt x="751013" y="1589421"/>
                  <a:pt x="1951" y="293901"/>
                </a:cubicBezTo>
                <a:lnTo>
                  <a:pt x="0" y="290527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AF2675FE-7C81-45E3-AE40-C45F0206B4E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736591" y="3116277"/>
            <a:ext cx="6958585" cy="2178657"/>
            <a:chOff x="4736591" y="2112954"/>
            <a:chExt cx="6958585" cy="2178657"/>
          </a:xfrm>
        </p:grpSpPr>
        <p:sp>
          <p:nvSpPr>
            <p:cNvPr id="27" name="Freeform: Shape 26">
              <a:extLst>
                <a:ext uri="{FF2B5EF4-FFF2-40B4-BE49-F238E27FC236}">
                  <a16:creationId xmlns="" xmlns:a16="http://schemas.microsoft.com/office/drawing/2014/main" id="{92F4017F-FC26-4667-82A5-1764A5225C5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7126555" y="-277010"/>
              <a:ext cx="2178657" cy="6958585"/>
            </a:xfrm>
            <a:custGeom>
              <a:avLst/>
              <a:gdLst>
                <a:gd name="connsiteX0" fmla="*/ 2178657 w 2178657"/>
                <a:gd name="connsiteY0" fmla="*/ 6635229 h 6958585"/>
                <a:gd name="connsiteX1" fmla="*/ 2178657 w 2178657"/>
                <a:gd name="connsiteY1" fmla="*/ 5552397 h 6958585"/>
                <a:gd name="connsiteX2" fmla="*/ 2178657 w 2178657"/>
                <a:gd name="connsiteY2" fmla="*/ 1406188 h 6958585"/>
                <a:gd name="connsiteX3" fmla="*/ 2178657 w 2178657"/>
                <a:gd name="connsiteY3" fmla="*/ 323356 h 6958585"/>
                <a:gd name="connsiteX4" fmla="*/ 1855301 w 2178657"/>
                <a:gd name="connsiteY4" fmla="*/ 0 h 6958585"/>
                <a:gd name="connsiteX5" fmla="*/ 323356 w 2178657"/>
                <a:gd name="connsiteY5" fmla="*/ 0 h 6958585"/>
                <a:gd name="connsiteX6" fmla="*/ 0 w 2178657"/>
                <a:gd name="connsiteY6" fmla="*/ 323356 h 6958585"/>
                <a:gd name="connsiteX7" fmla="*/ 0 w 2178657"/>
                <a:gd name="connsiteY7" fmla="*/ 1406188 h 6958585"/>
                <a:gd name="connsiteX8" fmla="*/ 0 w 2178657"/>
                <a:gd name="connsiteY8" fmla="*/ 5552397 h 6958585"/>
                <a:gd name="connsiteX9" fmla="*/ 0 w 2178657"/>
                <a:gd name="connsiteY9" fmla="*/ 6635229 h 6958585"/>
                <a:gd name="connsiteX10" fmla="*/ 323356 w 2178657"/>
                <a:gd name="connsiteY10" fmla="*/ 6958585 h 6958585"/>
                <a:gd name="connsiteX11" fmla="*/ 1855301 w 2178657"/>
                <a:gd name="connsiteY11" fmla="*/ 6958585 h 695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8657" h="6958585">
                  <a:moveTo>
                    <a:pt x="2178657" y="6635229"/>
                  </a:moveTo>
                  <a:lnTo>
                    <a:pt x="2178657" y="5552397"/>
                  </a:lnTo>
                  <a:lnTo>
                    <a:pt x="2178657" y="1406188"/>
                  </a:lnTo>
                  <a:lnTo>
                    <a:pt x="2178657" y="323356"/>
                  </a:lnTo>
                  <a:lnTo>
                    <a:pt x="1855301" y="0"/>
                  </a:lnTo>
                  <a:lnTo>
                    <a:pt x="323356" y="0"/>
                  </a:lnTo>
                  <a:lnTo>
                    <a:pt x="0" y="323356"/>
                  </a:lnTo>
                  <a:lnTo>
                    <a:pt x="0" y="1406188"/>
                  </a:lnTo>
                  <a:lnTo>
                    <a:pt x="0" y="5552397"/>
                  </a:lnTo>
                  <a:lnTo>
                    <a:pt x="0" y="6635229"/>
                  </a:lnTo>
                  <a:lnTo>
                    <a:pt x="323356" y="6958585"/>
                  </a:lnTo>
                  <a:lnTo>
                    <a:pt x="1855301" y="69585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FC66CBA0-C3EE-4721-97E2-5266A92C657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5400000" flipH="1">
              <a:off x="7210043" y="-194714"/>
              <a:ext cx="2011680" cy="6793992"/>
            </a:xfrm>
            <a:custGeom>
              <a:avLst/>
              <a:gdLst>
                <a:gd name="connsiteX0" fmla="*/ 2178657 w 2178657"/>
                <a:gd name="connsiteY0" fmla="*/ 6635229 h 6958585"/>
                <a:gd name="connsiteX1" fmla="*/ 2178657 w 2178657"/>
                <a:gd name="connsiteY1" fmla="*/ 5552397 h 6958585"/>
                <a:gd name="connsiteX2" fmla="*/ 2178657 w 2178657"/>
                <a:gd name="connsiteY2" fmla="*/ 1406188 h 6958585"/>
                <a:gd name="connsiteX3" fmla="*/ 2178657 w 2178657"/>
                <a:gd name="connsiteY3" fmla="*/ 323356 h 6958585"/>
                <a:gd name="connsiteX4" fmla="*/ 1855301 w 2178657"/>
                <a:gd name="connsiteY4" fmla="*/ 0 h 6958585"/>
                <a:gd name="connsiteX5" fmla="*/ 323356 w 2178657"/>
                <a:gd name="connsiteY5" fmla="*/ 0 h 6958585"/>
                <a:gd name="connsiteX6" fmla="*/ 0 w 2178657"/>
                <a:gd name="connsiteY6" fmla="*/ 323356 h 6958585"/>
                <a:gd name="connsiteX7" fmla="*/ 0 w 2178657"/>
                <a:gd name="connsiteY7" fmla="*/ 1406188 h 6958585"/>
                <a:gd name="connsiteX8" fmla="*/ 0 w 2178657"/>
                <a:gd name="connsiteY8" fmla="*/ 5552397 h 6958585"/>
                <a:gd name="connsiteX9" fmla="*/ 0 w 2178657"/>
                <a:gd name="connsiteY9" fmla="*/ 6635229 h 6958585"/>
                <a:gd name="connsiteX10" fmla="*/ 323356 w 2178657"/>
                <a:gd name="connsiteY10" fmla="*/ 6958585 h 6958585"/>
                <a:gd name="connsiteX11" fmla="*/ 1855301 w 2178657"/>
                <a:gd name="connsiteY11" fmla="*/ 6958585 h 6958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8657" h="6958585">
                  <a:moveTo>
                    <a:pt x="2178657" y="6635229"/>
                  </a:moveTo>
                  <a:lnTo>
                    <a:pt x="2178657" y="5552397"/>
                  </a:lnTo>
                  <a:lnTo>
                    <a:pt x="2178657" y="1406188"/>
                  </a:lnTo>
                  <a:lnTo>
                    <a:pt x="2178657" y="323356"/>
                  </a:lnTo>
                  <a:lnTo>
                    <a:pt x="1855301" y="0"/>
                  </a:lnTo>
                  <a:lnTo>
                    <a:pt x="323356" y="0"/>
                  </a:lnTo>
                  <a:lnTo>
                    <a:pt x="0" y="323356"/>
                  </a:lnTo>
                  <a:lnTo>
                    <a:pt x="0" y="1406188"/>
                  </a:lnTo>
                  <a:lnTo>
                    <a:pt x="0" y="5552397"/>
                  </a:lnTo>
                  <a:lnTo>
                    <a:pt x="0" y="6635229"/>
                  </a:lnTo>
                  <a:lnTo>
                    <a:pt x="323356" y="6958585"/>
                  </a:lnTo>
                  <a:lnTo>
                    <a:pt x="1855301" y="6958585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37BD24-EDCA-4D22-A6E2-DB128F706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4250" y="3429001"/>
            <a:ext cx="6240555" cy="1039632"/>
          </a:xfrm>
        </p:spPr>
        <p:txBody>
          <a:bodyPr>
            <a:normAutofit/>
          </a:bodyPr>
          <a:lstStyle/>
          <a:p>
            <a:pPr algn="l"/>
            <a:r>
              <a:rPr lang="cs-CZ" sz="4000" b="1" dirty="0" err="1" smtClean="0">
                <a:solidFill>
                  <a:schemeClr val="bg1"/>
                </a:solidFill>
                <a:ea typeface="+mj-lt"/>
                <a:cs typeface="+mj-lt"/>
              </a:rPr>
              <a:t>Our</a:t>
            </a:r>
            <a:r>
              <a:rPr lang="cs-CZ" sz="4000" b="1" dirty="0" smtClean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cs-CZ" sz="4000" b="1" dirty="0" err="1" smtClean="0">
                <a:solidFill>
                  <a:schemeClr val="bg1"/>
                </a:solidFill>
                <a:ea typeface="+mj-lt"/>
                <a:cs typeface="+mj-lt"/>
              </a:rPr>
              <a:t>school</a:t>
            </a:r>
            <a:endParaRPr lang="en-US" sz="4000" b="1" dirty="0">
              <a:solidFill>
                <a:schemeClr val="bg1"/>
              </a:solidFill>
              <a:ea typeface="+mj-lt"/>
              <a:cs typeface="+mj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F7D3E3C-B7AB-44DD-B5AD-8F1E1A7A2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84250" y="4468633"/>
            <a:ext cx="6240555" cy="588397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cs-CZ" dirty="0" smtClean="0">
                <a:solidFill>
                  <a:schemeClr val="bg1"/>
                </a:solidFill>
                <a:cs typeface="Calibri"/>
              </a:rPr>
              <a:t>Business </a:t>
            </a:r>
            <a:r>
              <a:rPr lang="cs-CZ" dirty="0" err="1" smtClean="0">
                <a:solidFill>
                  <a:schemeClr val="bg1"/>
                </a:solidFill>
                <a:cs typeface="Calibri"/>
              </a:rPr>
              <a:t>Academy</a:t>
            </a:r>
            <a:r>
              <a:rPr lang="cs-CZ" dirty="0" smtClean="0">
                <a:solidFill>
                  <a:schemeClr val="bg1"/>
                </a:solidFill>
                <a:cs typeface="Calibri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cs typeface="Calibri"/>
              </a:rPr>
              <a:t>of</a:t>
            </a:r>
            <a:r>
              <a:rPr lang="cs-CZ" dirty="0" smtClean="0">
                <a:solidFill>
                  <a:schemeClr val="bg1"/>
                </a:solidFill>
                <a:cs typeface="Calibri"/>
              </a:rPr>
              <a:t> Neveklov</a:t>
            </a: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="" xmlns:a16="http://schemas.microsoft.com/office/drawing/2014/main" id="{99E115D7-68EB-4590-9BD1-A56D9414402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A45CBB-FA54-4B6E-A326-B6A52B18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65970"/>
            <a:ext cx="5915423" cy="1057523"/>
          </a:xfrm>
        </p:spPr>
        <p:txBody>
          <a:bodyPr anchor="b">
            <a:normAutofit/>
          </a:bodyPr>
          <a:lstStyle/>
          <a:p>
            <a:r>
              <a:rPr lang="cs-CZ" sz="4000" b="1" dirty="0" err="1" smtClean="0">
                <a:solidFill>
                  <a:schemeClr val="bg1"/>
                </a:solidFill>
                <a:ea typeface="+mj-lt"/>
                <a:cs typeface="+mj-lt"/>
              </a:rPr>
              <a:t>Small</a:t>
            </a:r>
            <a:r>
              <a:rPr lang="cs-CZ" sz="4000" b="1" dirty="0" smtClean="0">
                <a:solidFill>
                  <a:schemeClr val="bg1"/>
                </a:solidFill>
                <a:ea typeface="+mj-lt"/>
                <a:cs typeface="+mj-lt"/>
              </a:rPr>
              <a:t> but </a:t>
            </a:r>
            <a:r>
              <a:rPr lang="cs-CZ" sz="4000" b="1" dirty="0" smtClean="0">
                <a:solidFill>
                  <a:schemeClr val="bg1"/>
                </a:solidFill>
                <a:ea typeface="+mj-lt"/>
                <a:cs typeface="+mj-lt"/>
              </a:rPr>
              <a:t>m</a:t>
            </a:r>
            <a:r>
              <a:rPr lang="en-US" sz="4000" b="1" dirty="0" err="1" smtClean="0">
                <a:solidFill>
                  <a:schemeClr val="bg1"/>
                </a:solidFill>
                <a:ea typeface="+mj-lt"/>
                <a:cs typeface="+mj-lt"/>
              </a:rPr>
              <a:t>odern</a:t>
            </a:r>
            <a:r>
              <a:rPr lang="en-US" sz="4000" b="1" dirty="0">
                <a:solidFill>
                  <a:schemeClr val="bg1"/>
                </a:solidFill>
                <a:ea typeface="+mj-lt"/>
                <a:cs typeface="+mj-lt"/>
              </a:rPr>
              <a:t>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64D1264-DB3B-4E32-BF66-233C5233B1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506828"/>
            <a:ext cx="5584411" cy="4803820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120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students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and 20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teachers</a:t>
            </a:r>
            <a:endParaRPr lang="cs-CZ" dirty="0" smtClean="0">
              <a:solidFill>
                <a:schemeClr val="bg1"/>
              </a:solidFill>
              <a:ea typeface="+mn-lt"/>
              <a:cs typeface="+mn-lt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students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can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study 3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languages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–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English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German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and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Russian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Students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can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apply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for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a variety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of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certificates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: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i</a:t>
            </a:r>
            <a:r>
              <a:rPr lang="en-US" dirty="0" err="1" smtClean="0">
                <a:solidFill>
                  <a:schemeClr val="bg1"/>
                </a:solidFill>
              </a:rPr>
              <a:t>nternational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foreign </a:t>
            </a:r>
            <a:r>
              <a:rPr lang="en-US" dirty="0" smtClean="0">
                <a:solidFill>
                  <a:schemeClr val="bg1"/>
                </a:solidFill>
              </a:rPr>
              <a:t>languages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professional</a:t>
            </a:r>
            <a:r>
              <a:rPr lang="cs-CZ" dirty="0" smtClean="0">
                <a:solidFill>
                  <a:schemeClr val="bg1"/>
                </a:solidFill>
              </a:rPr>
              <a:t> m</a:t>
            </a:r>
            <a:r>
              <a:rPr lang="en-US" dirty="0" err="1" smtClean="0">
                <a:solidFill>
                  <a:schemeClr val="bg1"/>
                </a:solidFill>
              </a:rPr>
              <a:t>assage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course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economics</a:t>
            </a:r>
            <a:r>
              <a:rPr lang="cs-CZ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Modern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campus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i</a:t>
            </a:r>
            <a:r>
              <a:rPr lang="en-US" dirty="0" err="1" smtClean="0">
                <a:solidFill>
                  <a:schemeClr val="bg1"/>
                </a:solidFill>
                <a:ea typeface="+mn-lt"/>
                <a:cs typeface="+mn-lt"/>
              </a:rPr>
              <a:t>ncludes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dorms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, a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big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sports 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hall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and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sports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ground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and a school cafeteria.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We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have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rooms with computer 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technology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, w</a:t>
            </a:r>
            <a:r>
              <a:rPr lang="en-US" dirty="0" err="1" smtClean="0">
                <a:solidFill>
                  <a:schemeClr val="bg1"/>
                </a:solidFill>
                <a:ea typeface="+mn-lt"/>
                <a:cs typeface="+mn-lt"/>
              </a:rPr>
              <a:t>orkrooms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equipped with 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music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systems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,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video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projectors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and 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television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s</a:t>
            </a:r>
            <a:r>
              <a:rPr lang="en-US" dirty="0" smtClean="0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dirty="0">
              <a:solidFill>
                <a:schemeClr val="bg1"/>
              </a:solidFill>
              <a:cs typeface="Calibri" panose="020F0502020204030204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There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is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wifi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in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all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the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ea typeface="+mn-lt"/>
                <a:cs typeface="+mn-lt"/>
              </a:rPr>
              <a:t>buildings</a:t>
            </a:r>
            <a:r>
              <a:rPr lang="cs-CZ" dirty="0" smtClean="0">
                <a:solidFill>
                  <a:schemeClr val="bg1"/>
                </a:solidFill>
                <a:ea typeface="+mn-lt"/>
                <a:cs typeface="+mn-lt"/>
              </a:rPr>
              <a:t>.</a:t>
            </a:r>
          </a:p>
          <a:p>
            <a:pPr marL="0" indent="0">
              <a:buNone/>
            </a:pPr>
            <a:endParaRPr lang="en-US" sz="1600" dirty="0">
              <a:cs typeface="Calibri" panose="020F0502020204030204"/>
            </a:endParaRPr>
          </a:p>
          <a:p>
            <a:pPr marL="0" indent="0">
              <a:buNone/>
            </a:pPr>
            <a:endParaRPr lang="en-US" sz="1800" dirty="0">
              <a:cs typeface="Calibri" panose="020F05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1E0B2B14-CF7C-4C19-9E9C-70DF60F2D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97" r="17956" b="4"/>
          <a:stretch/>
        </p:blipFill>
        <p:spPr>
          <a:xfrm>
            <a:off x="6635845" y="743935"/>
            <a:ext cx="2602663" cy="260267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="" xmlns:a16="http://schemas.microsoft.com/office/drawing/2014/main" id="{DB833F68-B92F-4DF6-801B-8604DE0669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3" r="30308" b="2"/>
          <a:stretch/>
        </p:blipFill>
        <p:spPr>
          <a:xfrm>
            <a:off x="9387431" y="743943"/>
            <a:ext cx="2602663" cy="260266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="" xmlns:a16="http://schemas.microsoft.com/office/drawing/2014/main" id="{40BE63C3-0FD5-406D-B2C1-02E920477C8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4" r="14264" b="-2"/>
          <a:stretch/>
        </p:blipFill>
        <p:spPr>
          <a:xfrm>
            <a:off x="6635845" y="3518351"/>
            <a:ext cx="2602663" cy="2602645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="" xmlns:a16="http://schemas.microsoft.com/office/drawing/2014/main" id="{5C1B65DB-B155-4981-B16B-596D855FD3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40" r="16258" b="-2"/>
          <a:stretch/>
        </p:blipFill>
        <p:spPr>
          <a:xfrm>
            <a:off x="9387431" y="3509068"/>
            <a:ext cx="2602663" cy="2602645"/>
          </a:xfrm>
          <a:prstGeom prst="rect">
            <a:avLst/>
          </a:prstGeom>
        </p:spPr>
      </p:pic>
      <p:pic>
        <p:nvPicPr>
          <p:cNvPr id="1026" name="Picture 2" descr="logo OA Neveklov barevné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129" y="2679510"/>
            <a:ext cx="1677681" cy="167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5D1D7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9481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="" xmlns:a16="http://schemas.microsoft.com/office/drawing/2014/main" id="{91F32EBA-ED97-466E-8CFA-8382584155D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5">
            <a:extLst>
              <a:ext uri="{FF2B5EF4-FFF2-40B4-BE49-F238E27FC236}">
                <a16:creationId xmlns="" xmlns:a16="http://schemas.microsoft.com/office/drawing/2014/main" id="{511F313D-599C-4232-AC6F-782CCA3E24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283" r="22812" b="1"/>
          <a:stretch/>
        </p:blipFill>
        <p:spPr>
          <a:xfrm>
            <a:off x="20" y="574204"/>
            <a:ext cx="3494652" cy="4954173"/>
          </a:xfrm>
          <a:custGeom>
            <a:avLst/>
            <a:gdLst/>
            <a:ahLst/>
            <a:cxnLst/>
            <a:rect l="l" t="t" r="r" b="b"/>
            <a:pathLst>
              <a:path w="3494672" h="4954173">
                <a:moveTo>
                  <a:pt x="0" y="0"/>
                </a:moveTo>
                <a:lnTo>
                  <a:pt x="93070" y="234"/>
                </a:lnTo>
                <a:cubicBezTo>
                  <a:pt x="439997" y="1104"/>
                  <a:pt x="995081" y="2495"/>
                  <a:pt x="1883216" y="4721"/>
                </a:cubicBezTo>
                <a:cubicBezTo>
                  <a:pt x="2034107" y="479"/>
                  <a:pt x="2176643" y="83928"/>
                  <a:pt x="2250977" y="212676"/>
                </a:cubicBezTo>
                <a:cubicBezTo>
                  <a:pt x="2250977" y="212676"/>
                  <a:pt x="2250977" y="212676"/>
                  <a:pt x="3437735" y="2268203"/>
                </a:cubicBezTo>
                <a:cubicBezTo>
                  <a:pt x="3514631" y="2401392"/>
                  <a:pt x="3513068" y="2562117"/>
                  <a:pt x="3436511" y="2695109"/>
                </a:cubicBezTo>
                <a:cubicBezTo>
                  <a:pt x="3436511" y="2695109"/>
                  <a:pt x="3436511" y="2695109"/>
                  <a:pt x="2254912" y="4744699"/>
                </a:cubicBezTo>
                <a:cubicBezTo>
                  <a:pt x="2182781" y="4875138"/>
                  <a:pt x="2041235" y="4956856"/>
                  <a:pt x="1892210" y="4954106"/>
                </a:cubicBezTo>
                <a:cubicBezTo>
                  <a:pt x="1892210" y="4954106"/>
                  <a:pt x="1892210" y="4954106"/>
                  <a:pt x="307310" y="4953102"/>
                </a:cubicBezTo>
                <a:lnTo>
                  <a:pt x="0" y="4952908"/>
                </a:lnTo>
                <a:close/>
              </a:path>
            </a:pathLst>
          </a:custGeom>
        </p:spPr>
      </p:pic>
      <p:pic>
        <p:nvPicPr>
          <p:cNvPr id="13" name="Picture 14">
            <a:extLst>
              <a:ext uri="{FF2B5EF4-FFF2-40B4-BE49-F238E27FC236}">
                <a16:creationId xmlns="" xmlns:a16="http://schemas.microsoft.com/office/drawing/2014/main" id="{2F8EE763-6E20-41A6-BE30-F61799D5FE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824"/>
          <a:stretch/>
        </p:blipFill>
        <p:spPr>
          <a:xfrm>
            <a:off x="3149091" y="158265"/>
            <a:ext cx="2946909" cy="2616605"/>
          </a:xfrm>
          <a:custGeom>
            <a:avLst/>
            <a:gdLst/>
            <a:ahLst/>
            <a:cxnLst/>
            <a:rect l="l" t="t" r="r" b="b"/>
            <a:pathLst>
              <a:path w="2946909" h="2616605">
                <a:moveTo>
                  <a:pt x="845467" y="36"/>
                </a:moveTo>
                <a:cubicBezTo>
                  <a:pt x="845467" y="36"/>
                  <a:pt x="845467" y="36"/>
                  <a:pt x="2096020" y="3171"/>
                </a:cubicBezTo>
                <a:cubicBezTo>
                  <a:pt x="2175694" y="931"/>
                  <a:pt x="2250957" y="44994"/>
                  <a:pt x="2290207" y="112976"/>
                </a:cubicBezTo>
                <a:cubicBezTo>
                  <a:pt x="2290207" y="112976"/>
                  <a:pt x="2290207" y="112976"/>
                  <a:pt x="2916845" y="1198346"/>
                </a:cubicBezTo>
                <a:cubicBezTo>
                  <a:pt x="2957448" y="1268673"/>
                  <a:pt x="2956623" y="1353540"/>
                  <a:pt x="2916199" y="1423763"/>
                </a:cubicBezTo>
                <a:cubicBezTo>
                  <a:pt x="2916199" y="1423763"/>
                  <a:pt x="2916199" y="1423763"/>
                  <a:pt x="2292285" y="2505998"/>
                </a:cubicBezTo>
                <a:cubicBezTo>
                  <a:pt x="2254198" y="2574873"/>
                  <a:pt x="2179458" y="2618022"/>
                  <a:pt x="2100769" y="2616570"/>
                </a:cubicBezTo>
                <a:cubicBezTo>
                  <a:pt x="2100769" y="2616570"/>
                  <a:pt x="2100769" y="2616570"/>
                  <a:pt x="851568" y="2615779"/>
                </a:cubicBezTo>
                <a:cubicBezTo>
                  <a:pt x="770542" y="2615676"/>
                  <a:pt x="696630" y="2573957"/>
                  <a:pt x="656027" y="2503631"/>
                </a:cubicBezTo>
                <a:cubicBezTo>
                  <a:pt x="656027" y="2503631"/>
                  <a:pt x="656027" y="2503631"/>
                  <a:pt x="29388" y="1418261"/>
                </a:cubicBezTo>
                <a:cubicBezTo>
                  <a:pt x="-9862" y="1350278"/>
                  <a:pt x="-10388" y="1263066"/>
                  <a:pt x="31389" y="1195187"/>
                </a:cubicBezTo>
                <a:cubicBezTo>
                  <a:pt x="31389" y="1195187"/>
                  <a:pt x="31389" y="1195187"/>
                  <a:pt x="653951" y="110608"/>
                </a:cubicBezTo>
                <a:cubicBezTo>
                  <a:pt x="692038" y="41734"/>
                  <a:pt x="766775" y="-1416"/>
                  <a:pt x="845467" y="36"/>
                </a:cubicBezTo>
                <a:close/>
              </a:path>
            </a:pathLst>
          </a:custGeom>
        </p:spPr>
      </p:pic>
      <p:pic>
        <p:nvPicPr>
          <p:cNvPr id="11" name="Picture 5">
            <a:extLst>
              <a:ext uri="{FF2B5EF4-FFF2-40B4-BE49-F238E27FC236}">
                <a16:creationId xmlns="" xmlns:a16="http://schemas.microsoft.com/office/drawing/2014/main" id="{D639D1DC-8DA9-48A9-8850-D9F35AF03BD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5088" y="3061972"/>
            <a:ext cx="6162009" cy="3796028"/>
          </a:xfrm>
          <a:custGeom>
            <a:avLst/>
            <a:gdLst/>
            <a:ahLst/>
            <a:cxnLst/>
            <a:rect l="l" t="t" r="r" b="b"/>
            <a:pathLst>
              <a:path w="7306495" h="3796028">
                <a:moveTo>
                  <a:pt x="2096227" y="89"/>
                </a:moveTo>
                <a:cubicBezTo>
                  <a:pt x="2096227" y="89"/>
                  <a:pt x="2096227" y="89"/>
                  <a:pt x="5196821" y="7862"/>
                </a:cubicBezTo>
                <a:cubicBezTo>
                  <a:pt x="5394360" y="2308"/>
                  <a:pt x="5580969" y="111556"/>
                  <a:pt x="5678284" y="280109"/>
                </a:cubicBezTo>
                <a:cubicBezTo>
                  <a:pt x="5678284" y="280109"/>
                  <a:pt x="5678284" y="280109"/>
                  <a:pt x="7231956" y="2971150"/>
                </a:cubicBezTo>
                <a:cubicBezTo>
                  <a:pt x="7332626" y="3145515"/>
                  <a:pt x="7330577" y="3355936"/>
                  <a:pt x="7230353" y="3530044"/>
                </a:cubicBezTo>
                <a:cubicBezTo>
                  <a:pt x="7230353" y="3530044"/>
                  <a:pt x="7230353" y="3530044"/>
                  <a:pt x="7093749" y="3766996"/>
                </a:cubicBezTo>
                <a:lnTo>
                  <a:pt x="7077012" y="3796028"/>
                </a:lnTo>
                <a:lnTo>
                  <a:pt x="234306" y="3796028"/>
                </a:lnTo>
                <a:lnTo>
                  <a:pt x="214016" y="3760885"/>
                </a:lnTo>
                <a:cubicBezTo>
                  <a:pt x="168451" y="3681963"/>
                  <a:pt x="121416" y="3600496"/>
                  <a:pt x="72863" y="3516401"/>
                </a:cubicBezTo>
                <a:cubicBezTo>
                  <a:pt x="-24451" y="3347847"/>
                  <a:pt x="-25759" y="3131614"/>
                  <a:pt x="77821" y="2963318"/>
                </a:cubicBezTo>
                <a:cubicBezTo>
                  <a:pt x="77821" y="2963318"/>
                  <a:pt x="77821" y="2963318"/>
                  <a:pt x="1621387" y="274239"/>
                </a:cubicBezTo>
                <a:cubicBezTo>
                  <a:pt x="1715821" y="103473"/>
                  <a:pt x="1901124" y="-3511"/>
                  <a:pt x="2096227" y="89"/>
                </a:cubicBezTo>
                <a:close/>
              </a:path>
            </a:pathLst>
          </a:custGeom>
        </p:spPr>
      </p:pic>
      <p:grpSp>
        <p:nvGrpSpPr>
          <p:cNvPr id="71" name="Group 70">
            <a:extLst>
              <a:ext uri="{FF2B5EF4-FFF2-40B4-BE49-F238E27FC236}">
                <a16:creationId xmlns="" xmlns:a16="http://schemas.microsoft.com/office/drawing/2014/main" id="{FBB1362E-4699-426B-8D02-4F7CE6DA935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6169039" y="1090549"/>
            <a:ext cx="5581001" cy="4278755"/>
            <a:chOff x="6169039" y="142050"/>
            <a:chExt cx="5581001" cy="4278755"/>
          </a:xfrm>
        </p:grpSpPr>
        <p:sp>
          <p:nvSpPr>
            <p:cNvPr id="72" name="Freeform: Shape 71">
              <a:extLst>
                <a:ext uri="{FF2B5EF4-FFF2-40B4-BE49-F238E27FC236}">
                  <a16:creationId xmlns="" xmlns:a16="http://schemas.microsoft.com/office/drawing/2014/main" id="{BEFB93E7-8C93-4FE1-953B-9F55FCCEAF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820162" y="-509073"/>
              <a:ext cx="4278755" cy="5581001"/>
            </a:xfrm>
            <a:custGeom>
              <a:avLst/>
              <a:gdLst>
                <a:gd name="connsiteX0" fmla="*/ 4278755 w 4278755"/>
                <a:gd name="connsiteY0" fmla="*/ 309054 h 5581001"/>
                <a:gd name="connsiteX1" fmla="*/ 4278755 w 4278755"/>
                <a:gd name="connsiteY1" fmla="*/ 1005863 h 5581001"/>
                <a:gd name="connsiteX2" fmla="*/ 4278755 w 4278755"/>
                <a:gd name="connsiteY2" fmla="*/ 4575137 h 5581001"/>
                <a:gd name="connsiteX3" fmla="*/ 4278755 w 4278755"/>
                <a:gd name="connsiteY3" fmla="*/ 5271947 h 5581001"/>
                <a:gd name="connsiteX4" fmla="*/ 3969701 w 4278755"/>
                <a:gd name="connsiteY4" fmla="*/ 5581001 h 5581001"/>
                <a:gd name="connsiteX5" fmla="*/ 309054 w 4278755"/>
                <a:gd name="connsiteY5" fmla="*/ 5581001 h 5581001"/>
                <a:gd name="connsiteX6" fmla="*/ 0 w 4278755"/>
                <a:gd name="connsiteY6" fmla="*/ 5271946 h 5581001"/>
                <a:gd name="connsiteX7" fmla="*/ 0 w 4278755"/>
                <a:gd name="connsiteY7" fmla="*/ 4575136 h 5581001"/>
                <a:gd name="connsiteX8" fmla="*/ 0 w 4278755"/>
                <a:gd name="connsiteY8" fmla="*/ 1005863 h 5581001"/>
                <a:gd name="connsiteX9" fmla="*/ 0 w 4278755"/>
                <a:gd name="connsiteY9" fmla="*/ 309054 h 5581001"/>
                <a:gd name="connsiteX10" fmla="*/ 309054 w 4278755"/>
                <a:gd name="connsiteY10" fmla="*/ 0 h 5581001"/>
                <a:gd name="connsiteX11" fmla="*/ 3969701 w 4278755"/>
                <a:gd name="connsiteY11" fmla="*/ 0 h 558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78755" h="5581001">
                  <a:moveTo>
                    <a:pt x="4278755" y="309054"/>
                  </a:moveTo>
                  <a:lnTo>
                    <a:pt x="4278755" y="1005863"/>
                  </a:lnTo>
                  <a:lnTo>
                    <a:pt x="4278755" y="4575137"/>
                  </a:lnTo>
                  <a:lnTo>
                    <a:pt x="4278755" y="5271947"/>
                  </a:lnTo>
                  <a:lnTo>
                    <a:pt x="3969701" y="5581001"/>
                  </a:lnTo>
                  <a:lnTo>
                    <a:pt x="309054" y="5581001"/>
                  </a:lnTo>
                  <a:lnTo>
                    <a:pt x="0" y="5271946"/>
                  </a:lnTo>
                  <a:lnTo>
                    <a:pt x="0" y="4575136"/>
                  </a:lnTo>
                  <a:lnTo>
                    <a:pt x="0" y="1005863"/>
                  </a:lnTo>
                  <a:lnTo>
                    <a:pt x="0" y="309054"/>
                  </a:lnTo>
                  <a:lnTo>
                    <a:pt x="309054" y="0"/>
                  </a:lnTo>
                  <a:lnTo>
                    <a:pt x="396970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="" xmlns:a16="http://schemas.microsoft.com/office/drawing/2014/main" id="{3B60422C-70D6-488F-8CE4-C3299AD795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 rot="16200000">
              <a:off x="6902139" y="-425197"/>
              <a:ext cx="4114800" cy="5413248"/>
            </a:xfrm>
            <a:custGeom>
              <a:avLst/>
              <a:gdLst>
                <a:gd name="connsiteX0" fmla="*/ 4278755 w 4278755"/>
                <a:gd name="connsiteY0" fmla="*/ 309054 h 5581001"/>
                <a:gd name="connsiteX1" fmla="*/ 4278755 w 4278755"/>
                <a:gd name="connsiteY1" fmla="*/ 1005863 h 5581001"/>
                <a:gd name="connsiteX2" fmla="*/ 4278755 w 4278755"/>
                <a:gd name="connsiteY2" fmla="*/ 4575137 h 5581001"/>
                <a:gd name="connsiteX3" fmla="*/ 4278755 w 4278755"/>
                <a:gd name="connsiteY3" fmla="*/ 5271947 h 5581001"/>
                <a:gd name="connsiteX4" fmla="*/ 3969701 w 4278755"/>
                <a:gd name="connsiteY4" fmla="*/ 5581001 h 5581001"/>
                <a:gd name="connsiteX5" fmla="*/ 309054 w 4278755"/>
                <a:gd name="connsiteY5" fmla="*/ 5581001 h 5581001"/>
                <a:gd name="connsiteX6" fmla="*/ 0 w 4278755"/>
                <a:gd name="connsiteY6" fmla="*/ 5271946 h 5581001"/>
                <a:gd name="connsiteX7" fmla="*/ 0 w 4278755"/>
                <a:gd name="connsiteY7" fmla="*/ 4575136 h 5581001"/>
                <a:gd name="connsiteX8" fmla="*/ 0 w 4278755"/>
                <a:gd name="connsiteY8" fmla="*/ 1005863 h 5581001"/>
                <a:gd name="connsiteX9" fmla="*/ 0 w 4278755"/>
                <a:gd name="connsiteY9" fmla="*/ 309054 h 5581001"/>
                <a:gd name="connsiteX10" fmla="*/ 309054 w 4278755"/>
                <a:gd name="connsiteY10" fmla="*/ 0 h 5581001"/>
                <a:gd name="connsiteX11" fmla="*/ 3969701 w 4278755"/>
                <a:gd name="connsiteY11" fmla="*/ 0 h 5581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278755" h="5581001">
                  <a:moveTo>
                    <a:pt x="4278755" y="309054"/>
                  </a:moveTo>
                  <a:lnTo>
                    <a:pt x="4278755" y="1005863"/>
                  </a:lnTo>
                  <a:lnTo>
                    <a:pt x="4278755" y="4575137"/>
                  </a:lnTo>
                  <a:lnTo>
                    <a:pt x="4278755" y="5271947"/>
                  </a:lnTo>
                  <a:lnTo>
                    <a:pt x="3969701" y="5581001"/>
                  </a:lnTo>
                  <a:lnTo>
                    <a:pt x="309054" y="5581001"/>
                  </a:lnTo>
                  <a:lnTo>
                    <a:pt x="0" y="5271946"/>
                  </a:lnTo>
                  <a:lnTo>
                    <a:pt x="0" y="4575136"/>
                  </a:lnTo>
                  <a:lnTo>
                    <a:pt x="0" y="1005863"/>
                  </a:lnTo>
                  <a:lnTo>
                    <a:pt x="0" y="309054"/>
                  </a:lnTo>
                  <a:lnTo>
                    <a:pt x="309054" y="0"/>
                  </a:lnTo>
                  <a:lnTo>
                    <a:pt x="3969701" y="0"/>
                  </a:lnTo>
                  <a:close/>
                </a:path>
              </a:pathLst>
            </a:cu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F5B6B5D-094D-4A89-BE79-3538BF5C2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63235" y="2038696"/>
            <a:ext cx="4778006" cy="313712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sz="2400" b="1" dirty="0" err="1" smtClean="0">
                <a:solidFill>
                  <a:schemeClr val="bg1"/>
                </a:solidFill>
              </a:rPr>
              <a:t>Economical</a:t>
            </a:r>
            <a:r>
              <a:rPr lang="cs-CZ" sz="2400" b="1" dirty="0" smtClean="0">
                <a:solidFill>
                  <a:schemeClr val="bg1"/>
                </a:solidFill>
              </a:rPr>
              <a:t> lyceum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smtClean="0">
                <a:solidFill>
                  <a:schemeClr val="bg1"/>
                </a:solidFill>
              </a:rPr>
              <a:t>prepare</a:t>
            </a:r>
            <a:r>
              <a:rPr lang="cs-CZ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pupils for </a:t>
            </a:r>
            <a:r>
              <a:rPr lang="en-US" dirty="0" smtClean="0">
                <a:solidFill>
                  <a:schemeClr val="bg1"/>
                </a:solidFill>
              </a:rPr>
              <a:t>study</a:t>
            </a:r>
            <a:r>
              <a:rPr lang="cs-CZ" dirty="0" err="1" smtClean="0">
                <a:solidFill>
                  <a:schemeClr val="bg1"/>
                </a:solidFill>
              </a:rPr>
              <a:t>ing</a:t>
            </a:r>
            <a:r>
              <a:rPr lang="en-US" dirty="0">
                <a:solidFill>
                  <a:schemeClr val="bg1"/>
                </a:solidFill>
              </a:rPr>
              <a:t> at universities, preferably with an economic </a:t>
            </a:r>
            <a:r>
              <a:rPr lang="en-US" dirty="0" smtClean="0">
                <a:solidFill>
                  <a:schemeClr val="bg1"/>
                </a:solidFill>
              </a:rPr>
              <a:t>focus</a:t>
            </a:r>
            <a:r>
              <a:rPr lang="en-US" dirty="0">
                <a:solidFill>
                  <a:schemeClr val="bg1"/>
                </a:solidFill>
              </a:rPr>
              <a:t> or at higher vocational schools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sz="2400" b="1" dirty="0" err="1" smtClean="0">
                <a:solidFill>
                  <a:schemeClr val="bg1"/>
                </a:solidFill>
              </a:rPr>
              <a:t>Foreign</a:t>
            </a: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languages</a:t>
            </a:r>
            <a:endParaRPr lang="cs-CZ" sz="2400" b="1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- s</a:t>
            </a:r>
            <a:r>
              <a:rPr lang="en-US" dirty="0" err="1" smtClean="0">
                <a:solidFill>
                  <a:schemeClr val="bg1"/>
                </a:solidFill>
              </a:rPr>
              <a:t>tudents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specialize in the field of international </a:t>
            </a:r>
            <a:r>
              <a:rPr lang="en-US" dirty="0" smtClean="0">
                <a:solidFill>
                  <a:schemeClr val="bg1"/>
                </a:solidFill>
              </a:rPr>
              <a:t>trade, </a:t>
            </a:r>
            <a:r>
              <a:rPr lang="en-US" dirty="0">
                <a:solidFill>
                  <a:schemeClr val="bg1"/>
                </a:solidFill>
              </a:rPr>
              <a:t>business practices and </a:t>
            </a:r>
            <a:r>
              <a:rPr lang="en-US" dirty="0" smtClean="0">
                <a:solidFill>
                  <a:schemeClr val="bg1"/>
                </a:solidFill>
              </a:rPr>
              <a:t>economics</a:t>
            </a:r>
            <a:r>
              <a:rPr lang="en-US" dirty="0">
                <a:solidFill>
                  <a:schemeClr val="bg1"/>
                </a:solidFill>
              </a:rPr>
              <a:t>, which deals with hotel operations, pricing, hotel management and marketing, catering services, </a:t>
            </a:r>
            <a:r>
              <a:rPr lang="en-US" dirty="0" smtClean="0">
                <a:solidFill>
                  <a:schemeClr val="bg1"/>
                </a:solidFill>
              </a:rPr>
              <a:t>insurance</a:t>
            </a:r>
            <a:r>
              <a:rPr lang="cs-CZ" dirty="0" smtClean="0">
                <a:solidFill>
                  <a:schemeClr val="bg1"/>
                </a:solidFill>
              </a:rPr>
              <a:t> and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tourism.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 smtClean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 smtClean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300" dirty="0">
              <a:solidFill>
                <a:schemeClr val="bg1"/>
              </a:solidFill>
            </a:endParaRPr>
          </a:p>
          <a:p>
            <a:endParaRPr lang="en-US" sz="1300" dirty="0">
              <a:solidFill>
                <a:schemeClr val="bg1"/>
              </a:solidFill>
              <a:cs typeface="Calibri" panose="020F0502020204030204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6663235" y="1282590"/>
            <a:ext cx="4805858" cy="957263"/>
          </a:xfrm>
        </p:spPr>
        <p:txBody>
          <a:bodyPr/>
          <a:lstStyle/>
          <a:p>
            <a:pPr algn="ctr"/>
            <a:r>
              <a:rPr lang="cs-CZ" b="1" i="1" dirty="0" err="1" smtClean="0"/>
              <a:t>Students</a:t>
            </a:r>
            <a:r>
              <a:rPr lang="cs-CZ" b="1" i="1" dirty="0" smtClean="0"/>
              <a:t> </a:t>
            </a:r>
            <a:r>
              <a:rPr lang="cs-CZ" b="1" i="1" dirty="0" err="1" smtClean="0"/>
              <a:t>can</a:t>
            </a:r>
            <a:r>
              <a:rPr lang="cs-CZ" b="1" i="1" dirty="0" smtClean="0"/>
              <a:t> </a:t>
            </a:r>
            <a:r>
              <a:rPr lang="cs-CZ" b="1" i="1" dirty="0" err="1" smtClean="0"/>
              <a:t>choose</a:t>
            </a:r>
            <a:r>
              <a:rPr lang="cs-CZ" b="1" i="1" dirty="0" smtClean="0"/>
              <a:t> </a:t>
            </a:r>
            <a:r>
              <a:rPr lang="cs-CZ" b="1" i="1" dirty="0" err="1" smtClean="0"/>
              <a:t>from</a:t>
            </a:r>
            <a:r>
              <a:rPr lang="cs-CZ" b="1" i="1" dirty="0" smtClean="0"/>
              <a:t> </a:t>
            </a:r>
            <a:r>
              <a:rPr lang="cs-CZ" b="1" i="1" dirty="0" err="1" smtClean="0"/>
              <a:t>four</a:t>
            </a:r>
            <a:r>
              <a:rPr lang="cs-CZ" b="1" i="1" dirty="0" smtClean="0"/>
              <a:t> study </a:t>
            </a:r>
            <a:r>
              <a:rPr lang="cs-CZ" b="1" i="1" dirty="0" err="1" smtClean="0"/>
              <a:t>fields</a:t>
            </a:r>
            <a:endParaRPr lang="cs-CZ" b="1" i="1" dirty="0"/>
          </a:p>
        </p:txBody>
      </p:sp>
    </p:spTree>
    <p:extLst>
      <p:ext uri="{BB962C8B-B14F-4D97-AF65-F5344CB8AC3E}">
        <p14:creationId xmlns:p14="http://schemas.microsoft.com/office/powerpoint/2010/main" val="111865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="" xmlns:a16="http://schemas.microsoft.com/office/drawing/2014/main" id="{33CD251C-A887-4D2F-925B-FC097198538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8DB1BBA-39D6-4BBB-A645-15D92062A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22" y="1522604"/>
            <a:ext cx="3678560" cy="9586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cs-CZ" sz="3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</a:t>
            </a:r>
            <a:r>
              <a:rPr lang="en-US" sz="3400" b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ports </a:t>
            </a:r>
            <a:r>
              <a:rPr lang="en-US" sz="34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management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770AE191-D2EA-45C9-A44D-830C188F74C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36" name="Freeform 5">
              <a:extLst>
                <a:ext uri="{FF2B5EF4-FFF2-40B4-BE49-F238E27FC236}">
                  <a16:creationId xmlns="" xmlns:a16="http://schemas.microsoft.com/office/drawing/2014/main" id="{23A0E4C1-B7A6-4637-AC51-4A5AE3841FF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5">
              <a:extLst>
                <a:ext uri="{FF2B5EF4-FFF2-40B4-BE49-F238E27FC236}">
                  <a16:creationId xmlns="" xmlns:a16="http://schemas.microsoft.com/office/drawing/2014/main" id="{F4E8C039-CC58-44F3-8A7B-E0A934C1D01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E07835C-0EB6-40F1-A8CD-FD74913AF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238" y="2637986"/>
            <a:ext cx="3600452" cy="391912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1800" dirty="0"/>
              <a:t>The study </a:t>
            </a:r>
            <a:r>
              <a:rPr lang="en-US" sz="1800" dirty="0" smtClean="0"/>
              <a:t>combines </a:t>
            </a:r>
            <a:r>
              <a:rPr lang="en-US" sz="1800" dirty="0"/>
              <a:t>knowledge from the field of </a:t>
            </a:r>
            <a:r>
              <a:rPr lang="en-US" sz="1800" dirty="0" smtClean="0"/>
              <a:t>economic </a:t>
            </a:r>
            <a:r>
              <a:rPr lang="en-US" sz="1800" dirty="0"/>
              <a:t>related </a:t>
            </a:r>
            <a:r>
              <a:rPr lang="en-US" sz="1800" dirty="0" smtClean="0"/>
              <a:t>theory </a:t>
            </a:r>
            <a:r>
              <a:rPr lang="en-US" sz="1800" dirty="0"/>
              <a:t>and business in sport</a:t>
            </a:r>
            <a:r>
              <a:rPr lang="en-US" sz="1800" dirty="0" smtClean="0"/>
              <a:t>.</a:t>
            </a:r>
            <a:endParaRPr lang="cs-CZ" sz="1800" dirty="0" smtClean="0"/>
          </a:p>
          <a:p>
            <a:endParaRPr lang="cs-CZ" sz="3300" b="1" dirty="0" smtClean="0">
              <a:solidFill>
                <a:schemeClr val="tx1"/>
              </a:solidFill>
            </a:endParaRPr>
          </a:p>
          <a:p>
            <a:r>
              <a:rPr lang="cs-CZ" sz="3300" b="1" dirty="0" err="1" smtClean="0">
                <a:solidFill>
                  <a:schemeClr val="tx1"/>
                </a:solidFill>
              </a:rPr>
              <a:t>Informatics</a:t>
            </a:r>
            <a:endParaRPr lang="cs-CZ" sz="3300" b="1" dirty="0">
              <a:solidFill>
                <a:schemeClr val="tx1"/>
              </a:solidFill>
            </a:endParaRPr>
          </a:p>
          <a:p>
            <a:r>
              <a:rPr lang="cs-CZ" sz="1800" dirty="0" smtClean="0"/>
              <a:t>In </a:t>
            </a:r>
            <a:r>
              <a:rPr lang="cs-CZ" sz="1800" dirty="0" err="1"/>
              <a:t>this</a:t>
            </a:r>
            <a:r>
              <a:rPr lang="cs-CZ" sz="1800" dirty="0"/>
              <a:t> </a:t>
            </a:r>
            <a:r>
              <a:rPr lang="cs-CZ" sz="1800" dirty="0" err="1"/>
              <a:t>field</a:t>
            </a:r>
            <a:r>
              <a:rPr lang="cs-CZ" sz="1800" dirty="0"/>
              <a:t> </a:t>
            </a:r>
            <a:r>
              <a:rPr lang="cs-CZ" sz="1800" dirty="0" err="1"/>
              <a:t>students</a:t>
            </a:r>
            <a:r>
              <a:rPr lang="cs-CZ" sz="1800" dirty="0"/>
              <a:t> </a:t>
            </a:r>
            <a:r>
              <a:rPr lang="cs-CZ" sz="1800" dirty="0" err="1"/>
              <a:t>learn</a:t>
            </a:r>
            <a:r>
              <a:rPr lang="cs-CZ" sz="1800" dirty="0"/>
              <a:t> more </a:t>
            </a:r>
            <a:r>
              <a:rPr lang="cs-CZ" sz="1800" dirty="0" err="1"/>
              <a:t>about</a:t>
            </a:r>
            <a:r>
              <a:rPr lang="cs-CZ" sz="1800" dirty="0"/>
              <a:t> </a:t>
            </a:r>
            <a:r>
              <a:rPr lang="cs-CZ" sz="1800" dirty="0" err="1"/>
              <a:t>information</a:t>
            </a:r>
            <a:r>
              <a:rPr lang="cs-CZ" sz="1800" dirty="0"/>
              <a:t> </a:t>
            </a:r>
            <a:r>
              <a:rPr lang="cs-CZ" sz="1800" dirty="0" err="1"/>
              <a:t>technologies</a:t>
            </a:r>
            <a:r>
              <a:rPr lang="cs-CZ" sz="1800" dirty="0"/>
              <a:t>, </a:t>
            </a:r>
            <a:r>
              <a:rPr lang="cs-CZ" sz="1800" dirty="0" err="1"/>
              <a:t>graphic</a:t>
            </a:r>
            <a:r>
              <a:rPr lang="cs-CZ" sz="1800" dirty="0"/>
              <a:t> </a:t>
            </a:r>
            <a:r>
              <a:rPr lang="cs-CZ" sz="1800" dirty="0" smtClean="0"/>
              <a:t>design </a:t>
            </a:r>
            <a:r>
              <a:rPr lang="cs-CZ" sz="1800" dirty="0" err="1" smtClean="0"/>
              <a:t>etc</a:t>
            </a:r>
            <a:r>
              <a:rPr lang="cs-CZ" sz="1800" dirty="0" smtClean="0"/>
              <a:t>. </a:t>
            </a:r>
            <a:r>
              <a:rPr lang="cs-CZ" sz="1800" dirty="0" err="1"/>
              <a:t>combined</a:t>
            </a:r>
            <a:r>
              <a:rPr lang="cs-CZ" sz="1800" dirty="0"/>
              <a:t> </a:t>
            </a:r>
            <a:r>
              <a:rPr lang="cs-CZ" sz="1800" dirty="0" err="1"/>
              <a:t>with</a:t>
            </a:r>
            <a:r>
              <a:rPr lang="cs-CZ" sz="1800" dirty="0"/>
              <a:t> business </a:t>
            </a:r>
            <a:r>
              <a:rPr lang="cs-CZ" sz="1800" dirty="0" err="1"/>
              <a:t>knowledge</a:t>
            </a:r>
            <a:r>
              <a:rPr lang="cs-CZ" sz="1800" dirty="0"/>
              <a:t>.</a:t>
            </a:r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  <p:pic>
        <p:nvPicPr>
          <p:cNvPr id="22" name="Picture 22">
            <a:extLst>
              <a:ext uri="{FF2B5EF4-FFF2-40B4-BE49-F238E27FC236}">
                <a16:creationId xmlns="" xmlns:a16="http://schemas.microsoft.com/office/drawing/2014/main" id="{EC4A01BF-7395-4D78-8264-4C01B6FEF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593" y="277497"/>
            <a:ext cx="4132111" cy="3099083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="" xmlns:a16="http://schemas.microsoft.com/office/drawing/2014/main" id="{CAEC4588-84FF-4B39-81F0-95AA69F5E5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825" r="4729" b="-1"/>
          <a:stretch/>
        </p:blipFill>
        <p:spPr>
          <a:xfrm>
            <a:off x="7422428" y="3960090"/>
            <a:ext cx="4430713" cy="2597024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="" xmlns:a16="http://schemas.microsoft.com/office/drawing/2014/main" id="{8B1343D8-BA0E-4A86-A379-31B4FA8D74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9" r="6624" b="4"/>
          <a:stretch/>
        </p:blipFill>
        <p:spPr>
          <a:xfrm>
            <a:off x="4276295" y="4020283"/>
            <a:ext cx="2913527" cy="2510994"/>
          </a:xfrm>
          <a:custGeom>
            <a:avLst/>
            <a:gdLst/>
            <a:ahLst/>
            <a:cxnLst/>
            <a:rect l="l" t="t" r="r" b="b"/>
            <a:pathLst>
              <a:path w="2278184" h="1963430">
                <a:moveTo>
                  <a:pt x="649972" y="0"/>
                </a:moveTo>
                <a:cubicBezTo>
                  <a:pt x="1630402" y="0"/>
                  <a:pt x="1630402" y="0"/>
                  <a:pt x="1630402" y="0"/>
                </a:cubicBezTo>
                <a:cubicBezTo>
                  <a:pt x="1680006" y="0"/>
                  <a:pt x="1744201" y="34048"/>
                  <a:pt x="1770463" y="76608"/>
                </a:cubicBezTo>
                <a:cubicBezTo>
                  <a:pt x="2260676" y="902270"/>
                  <a:pt x="2260676" y="902270"/>
                  <a:pt x="2260676" y="902270"/>
                </a:cubicBezTo>
                <a:cubicBezTo>
                  <a:pt x="2284020" y="947667"/>
                  <a:pt x="2284020" y="1015763"/>
                  <a:pt x="2260676" y="1061161"/>
                </a:cubicBezTo>
                <a:cubicBezTo>
                  <a:pt x="1770463" y="1886822"/>
                  <a:pt x="1770463" y="1886822"/>
                  <a:pt x="1770463" y="1886822"/>
                </a:cubicBezTo>
                <a:cubicBezTo>
                  <a:pt x="1744201" y="1929383"/>
                  <a:pt x="1680006" y="1963430"/>
                  <a:pt x="1630402" y="1963430"/>
                </a:cubicBezTo>
                <a:lnTo>
                  <a:pt x="649972" y="1963430"/>
                </a:lnTo>
                <a:cubicBezTo>
                  <a:pt x="597450" y="1963430"/>
                  <a:pt x="533255" y="1929383"/>
                  <a:pt x="509912" y="1886822"/>
                </a:cubicBezTo>
                <a:cubicBezTo>
                  <a:pt x="19697" y="1061161"/>
                  <a:pt x="19697" y="1061161"/>
                  <a:pt x="19697" y="1061161"/>
                </a:cubicBezTo>
                <a:cubicBezTo>
                  <a:pt x="-6565" y="1015763"/>
                  <a:pt x="-6565" y="947667"/>
                  <a:pt x="19697" y="902270"/>
                </a:cubicBezTo>
                <a:cubicBezTo>
                  <a:pt x="509912" y="76608"/>
                  <a:pt x="509912" y="76608"/>
                  <a:pt x="509912" y="76608"/>
                </a:cubicBezTo>
                <a:cubicBezTo>
                  <a:pt x="533255" y="34048"/>
                  <a:pt x="597450" y="0"/>
                  <a:pt x="649972" y="0"/>
                </a:cubicBezTo>
                <a:close/>
              </a:path>
            </a:pathLst>
          </a:custGeom>
        </p:spPr>
      </p:pic>
      <p:pic>
        <p:nvPicPr>
          <p:cNvPr id="16" name="Picture 22">
            <a:extLst>
              <a:ext uri="{FF2B5EF4-FFF2-40B4-BE49-F238E27FC236}">
                <a16:creationId xmlns="" xmlns:a16="http://schemas.microsoft.com/office/drawing/2014/main" id="{EC4A01BF-7395-4D78-8264-4C01B6FEF0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267" r="3628" b="4"/>
          <a:stretch/>
        </p:blipFill>
        <p:spPr>
          <a:xfrm>
            <a:off x="8490005" y="277497"/>
            <a:ext cx="3434118" cy="309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21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7">
            <a:extLst>
              <a:ext uri="{FF2B5EF4-FFF2-40B4-BE49-F238E27FC236}">
                <a16:creationId xmlns="" xmlns:a16="http://schemas.microsoft.com/office/drawing/2014/main" id="{1557A916-FDD1-44A1-A7A1-70009FD6BE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68C7FD-E538-4DC0-9FB2-32B80CA3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3763" y="300040"/>
            <a:ext cx="4948237" cy="6572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sz="3200" b="1" i="1" kern="1200" dirty="0" err="1" smtClean="0">
                <a:latin typeface="+mj-lt"/>
                <a:ea typeface="+mj-ea"/>
                <a:cs typeface="+mj-cs"/>
              </a:rPr>
              <a:t>Activities</a:t>
            </a:r>
            <a:r>
              <a:rPr lang="cs-CZ" sz="3200" b="1" i="1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3200" b="1" i="1" kern="1200" dirty="0" err="1" smtClean="0">
                <a:latin typeface="+mj-lt"/>
                <a:ea typeface="+mj-ea"/>
                <a:cs typeface="+mj-cs"/>
              </a:rPr>
              <a:t>at</a:t>
            </a:r>
            <a:r>
              <a:rPr lang="cs-CZ" sz="3200" b="1" i="1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3200" b="1" i="1" kern="1200" dirty="0" err="1" smtClean="0">
                <a:latin typeface="+mj-lt"/>
                <a:ea typeface="+mj-ea"/>
                <a:cs typeface="+mj-cs"/>
              </a:rPr>
              <a:t>our</a:t>
            </a:r>
            <a:r>
              <a:rPr lang="cs-CZ" sz="3200" b="1" i="1" kern="1200" dirty="0" smtClean="0">
                <a:latin typeface="+mj-lt"/>
                <a:ea typeface="+mj-ea"/>
                <a:cs typeface="+mj-cs"/>
              </a:rPr>
              <a:t> </a:t>
            </a:r>
            <a:r>
              <a:rPr lang="cs-CZ" sz="3200" b="1" i="1" kern="1200" dirty="0" err="1" smtClean="0">
                <a:latin typeface="+mj-lt"/>
                <a:ea typeface="+mj-ea"/>
                <a:cs typeface="+mj-cs"/>
              </a:rPr>
              <a:t>school</a:t>
            </a:r>
            <a:endParaRPr lang="en-US" sz="3200" b="1" i="1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E57C443-B829-46B8-95C0-9AFE425678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280" y="1574583"/>
            <a:ext cx="2372833" cy="2038140"/>
          </a:xfrm>
          <a:custGeom>
            <a:avLst/>
            <a:gdLst/>
            <a:ahLst/>
            <a:cxnLst/>
            <a:rect l="l" t="t" r="r" b="b"/>
            <a:pathLst>
              <a:path w="2298408" h="2013116">
                <a:moveTo>
                  <a:pt x="655742" y="0"/>
                </a:moveTo>
                <a:cubicBezTo>
                  <a:pt x="1644875" y="0"/>
                  <a:pt x="1644875" y="0"/>
                  <a:pt x="1644875" y="0"/>
                </a:cubicBezTo>
                <a:cubicBezTo>
                  <a:pt x="1694920" y="0"/>
                  <a:pt x="1759685" y="34910"/>
                  <a:pt x="1786179" y="78547"/>
                </a:cubicBezTo>
                <a:cubicBezTo>
                  <a:pt x="2280745" y="925103"/>
                  <a:pt x="2280745" y="925103"/>
                  <a:pt x="2280745" y="925103"/>
                </a:cubicBezTo>
                <a:cubicBezTo>
                  <a:pt x="2304296" y="971649"/>
                  <a:pt x="2304296" y="1041468"/>
                  <a:pt x="2280745" y="1088014"/>
                </a:cubicBezTo>
                <a:cubicBezTo>
                  <a:pt x="1786179" y="1934570"/>
                  <a:pt x="1786179" y="1934570"/>
                  <a:pt x="1786179" y="1934570"/>
                </a:cubicBezTo>
                <a:cubicBezTo>
                  <a:pt x="1759685" y="1978207"/>
                  <a:pt x="1694920" y="2013116"/>
                  <a:pt x="1644875" y="2013116"/>
                </a:cubicBezTo>
                <a:lnTo>
                  <a:pt x="655742" y="2013116"/>
                </a:lnTo>
                <a:cubicBezTo>
                  <a:pt x="602753" y="2013116"/>
                  <a:pt x="537989" y="1978207"/>
                  <a:pt x="514438" y="1934570"/>
                </a:cubicBezTo>
                <a:cubicBezTo>
                  <a:pt x="19872" y="1088014"/>
                  <a:pt x="19872" y="1088014"/>
                  <a:pt x="19872" y="1088014"/>
                </a:cubicBezTo>
                <a:cubicBezTo>
                  <a:pt x="-6623" y="1041468"/>
                  <a:pt x="-6623" y="971649"/>
                  <a:pt x="19872" y="925103"/>
                </a:cubicBezTo>
                <a:cubicBezTo>
                  <a:pt x="514438" y="78547"/>
                  <a:pt x="514438" y="78547"/>
                  <a:pt x="514438" y="78547"/>
                </a:cubicBezTo>
                <a:cubicBezTo>
                  <a:pt x="537989" y="34910"/>
                  <a:pt x="602753" y="0"/>
                  <a:pt x="655742" y="0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B02BD40-2BF0-427B-AFA1-2583719B2E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6" r="-1" b="17743"/>
          <a:stretch/>
        </p:blipFill>
        <p:spPr>
          <a:xfrm>
            <a:off x="20" y="1"/>
            <a:ext cx="6770047" cy="2456679"/>
          </a:xfrm>
          <a:custGeom>
            <a:avLst/>
            <a:gdLst/>
            <a:ahLst/>
            <a:cxnLst/>
            <a:rect l="l" t="t" r="r" b="b"/>
            <a:pathLst>
              <a:path w="6770067" h="2456679">
                <a:moveTo>
                  <a:pt x="6770067" y="603033"/>
                </a:moveTo>
                <a:lnTo>
                  <a:pt x="6770067" y="617220"/>
                </a:lnTo>
                <a:lnTo>
                  <a:pt x="6768113" y="610127"/>
                </a:lnTo>
                <a:close/>
                <a:moveTo>
                  <a:pt x="0" y="0"/>
                </a:moveTo>
                <a:lnTo>
                  <a:pt x="6588505" y="0"/>
                </a:lnTo>
                <a:lnTo>
                  <a:pt x="6460879" y="219780"/>
                </a:lnTo>
                <a:cubicBezTo>
                  <a:pt x="5374128" y="2091240"/>
                  <a:pt x="5374128" y="2091240"/>
                  <a:pt x="5374128" y="2091240"/>
                </a:cubicBezTo>
                <a:cubicBezTo>
                  <a:pt x="5251862" y="2317464"/>
                  <a:pt x="5007334" y="2456679"/>
                  <a:pt x="4754071" y="2456679"/>
                </a:cubicBezTo>
                <a:cubicBezTo>
                  <a:pt x="710608" y="2456679"/>
                  <a:pt x="710608" y="2456679"/>
                  <a:pt x="710608" y="2456679"/>
                </a:cubicBezTo>
                <a:cubicBezTo>
                  <a:pt x="448613" y="2456679"/>
                  <a:pt x="212817" y="2317464"/>
                  <a:pt x="81819" y="2091240"/>
                </a:cubicBezTo>
                <a:lnTo>
                  <a:pt x="0" y="1949732"/>
                </a:lnTo>
                <a:close/>
              </a:path>
            </a:pathLst>
          </a:custGeom>
        </p:spPr>
      </p:pic>
      <p:pic>
        <p:nvPicPr>
          <p:cNvPr id="9" name="Picture 14">
            <a:extLst>
              <a:ext uri="{FF2B5EF4-FFF2-40B4-BE49-F238E27FC236}">
                <a16:creationId xmlns="" xmlns:a16="http://schemas.microsoft.com/office/drawing/2014/main" id="{A2BD941A-02C5-408B-962B-79CFE7F8CF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7613"/>
            <a:ext cx="7498453" cy="3796427"/>
          </a:xfrm>
          <a:custGeom>
            <a:avLst/>
            <a:gdLst/>
            <a:ahLst/>
            <a:cxnLst/>
            <a:rect l="l" t="t" r="r" b="b"/>
            <a:pathLst>
              <a:path w="7498473" h="4238389">
                <a:moveTo>
                  <a:pt x="6770067" y="1839459"/>
                </a:moveTo>
                <a:lnTo>
                  <a:pt x="6770067" y="1853646"/>
                </a:lnTo>
                <a:lnTo>
                  <a:pt x="6768113" y="1846552"/>
                </a:lnTo>
                <a:close/>
                <a:moveTo>
                  <a:pt x="710608" y="0"/>
                </a:moveTo>
                <a:cubicBezTo>
                  <a:pt x="710608" y="0"/>
                  <a:pt x="710608" y="0"/>
                  <a:pt x="4754071" y="0"/>
                </a:cubicBezTo>
                <a:cubicBezTo>
                  <a:pt x="5007334" y="0"/>
                  <a:pt x="5251862" y="139215"/>
                  <a:pt x="5374128" y="365439"/>
                </a:cubicBezTo>
                <a:cubicBezTo>
                  <a:pt x="5374128" y="365439"/>
                  <a:pt x="5374128" y="365439"/>
                  <a:pt x="7400224" y="3854515"/>
                </a:cubicBezTo>
                <a:cubicBezTo>
                  <a:pt x="7465723" y="3963277"/>
                  <a:pt x="7498473" y="4087266"/>
                  <a:pt x="7498473" y="4211255"/>
                </a:cubicBezTo>
                <a:lnTo>
                  <a:pt x="7494852" y="4238389"/>
                </a:lnTo>
                <a:lnTo>
                  <a:pt x="0" y="4238389"/>
                </a:lnTo>
                <a:lnTo>
                  <a:pt x="0" y="506947"/>
                </a:lnTo>
                <a:lnTo>
                  <a:pt x="81819" y="365439"/>
                </a:lnTo>
                <a:cubicBezTo>
                  <a:pt x="212817" y="139215"/>
                  <a:pt x="448613" y="0"/>
                  <a:pt x="710608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43BA2A0-6732-4BB9-9B7B-5901FBD460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58113" y="1157288"/>
            <a:ext cx="3937063" cy="3846945"/>
          </a:xfrm>
        </p:spPr>
        <p:txBody>
          <a:bodyPr vert="horz" lIns="91440" tIns="45720" rIns="91440" bIns="45720" rtlCol="0" anchor="t">
            <a:noAutofit/>
          </a:bodyPr>
          <a:lstStyle/>
          <a:p>
            <a:endParaRPr lang="en-US" sz="1800" dirty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 err="1" smtClean="0">
                <a:cs typeface="Calibri"/>
              </a:rPr>
              <a:t>Every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year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our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students</a:t>
            </a:r>
            <a:r>
              <a:rPr lang="cs-CZ" sz="1800" dirty="0" smtClean="0">
                <a:cs typeface="Calibri"/>
              </a:rPr>
              <a:t> and </a:t>
            </a:r>
            <a:r>
              <a:rPr lang="cs-CZ" sz="1800" dirty="0" err="1" smtClean="0">
                <a:cs typeface="Calibri"/>
              </a:rPr>
              <a:t>graduates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organize</a:t>
            </a:r>
            <a:r>
              <a:rPr lang="cs-CZ" sz="1800" dirty="0" smtClean="0">
                <a:cs typeface="Calibri"/>
              </a:rPr>
              <a:t> a </a:t>
            </a:r>
            <a:r>
              <a:rPr lang="cs-CZ" sz="1800" dirty="0" err="1" smtClean="0">
                <a:cs typeface="Calibri"/>
              </a:rPr>
              <a:t>prom</a:t>
            </a:r>
            <a:r>
              <a:rPr lang="cs-CZ" sz="1800" dirty="0" smtClean="0">
                <a:cs typeface="Calibri"/>
              </a:rPr>
              <a:t> and </a:t>
            </a:r>
            <a:r>
              <a:rPr lang="cs-CZ" sz="1800" dirty="0" err="1" smtClean="0">
                <a:cs typeface="Calibri"/>
              </a:rPr>
              <a:t>other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events</a:t>
            </a:r>
            <a:r>
              <a:rPr lang="cs-CZ" sz="1800" dirty="0" smtClean="0">
                <a:cs typeface="Calibri"/>
              </a:rPr>
              <a:t>.</a:t>
            </a:r>
            <a:endParaRPr lang="cs-CZ" sz="1800" dirty="0" smtClean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 err="1" smtClean="0">
                <a:cs typeface="Calibri"/>
              </a:rPr>
              <a:t>Our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school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send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students</a:t>
            </a:r>
            <a:r>
              <a:rPr lang="cs-CZ" sz="1800" dirty="0" smtClean="0">
                <a:cs typeface="Calibri"/>
              </a:rPr>
              <a:t> to ski and </a:t>
            </a:r>
            <a:r>
              <a:rPr lang="cs-CZ" sz="1800" dirty="0" err="1" smtClean="0">
                <a:cs typeface="Calibri"/>
              </a:rPr>
              <a:t>other</a:t>
            </a:r>
            <a:r>
              <a:rPr lang="cs-CZ" sz="1800" dirty="0" smtClean="0">
                <a:cs typeface="Calibri"/>
              </a:rPr>
              <a:t> sport </a:t>
            </a:r>
            <a:r>
              <a:rPr lang="cs-CZ" sz="1800" dirty="0" err="1" smtClean="0">
                <a:cs typeface="Calibri"/>
              </a:rPr>
              <a:t>courses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smtClean="0">
                <a:cs typeface="Calibri"/>
              </a:rPr>
              <a:t>(</a:t>
            </a:r>
            <a:r>
              <a:rPr lang="cs-CZ" sz="1800" dirty="0" err="1" smtClean="0">
                <a:cs typeface="Calibri"/>
              </a:rPr>
              <a:t>canoeing</a:t>
            </a:r>
            <a:r>
              <a:rPr lang="cs-CZ" sz="1800" dirty="0" smtClean="0">
                <a:cs typeface="Calibri"/>
              </a:rPr>
              <a:t>, </a:t>
            </a:r>
            <a:r>
              <a:rPr lang="cs-CZ" sz="1800" dirty="0" err="1" smtClean="0">
                <a:cs typeface="Calibri"/>
              </a:rPr>
              <a:t>cycling</a:t>
            </a:r>
            <a:r>
              <a:rPr lang="cs-CZ" sz="1800" dirty="0" smtClean="0">
                <a:cs typeface="Calibri"/>
              </a:rPr>
              <a:t>, </a:t>
            </a:r>
            <a:r>
              <a:rPr lang="cs-CZ" sz="1800" dirty="0" err="1" smtClean="0">
                <a:cs typeface="Calibri"/>
              </a:rPr>
              <a:t>sports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activities</a:t>
            </a:r>
            <a:r>
              <a:rPr lang="cs-CZ" sz="1800" dirty="0">
                <a:cs typeface="Calibri"/>
              </a:rPr>
              <a:t>)</a:t>
            </a:r>
            <a:endParaRPr lang="cs-CZ" sz="1800" dirty="0" smtClean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800" dirty="0" err="1" smtClean="0">
                <a:cs typeface="Calibri"/>
              </a:rPr>
              <a:t>There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is</a:t>
            </a:r>
            <a:r>
              <a:rPr lang="cs-CZ" sz="1800" dirty="0" smtClean="0">
                <a:cs typeface="Calibri"/>
              </a:rPr>
              <a:t> a </a:t>
            </a:r>
            <a:r>
              <a:rPr lang="cs-CZ" sz="1800" dirty="0" err="1" smtClean="0">
                <a:cs typeface="Calibri"/>
              </a:rPr>
              <a:t>students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group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smtClean="0">
                <a:cs typeface="Calibri"/>
              </a:rPr>
              <a:t>DOORS </a:t>
            </a:r>
            <a:r>
              <a:rPr lang="cs-CZ" sz="1800" dirty="0" err="1" smtClean="0">
                <a:cs typeface="Calibri"/>
              </a:rPr>
              <a:t>which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organizes</a:t>
            </a:r>
            <a:r>
              <a:rPr lang="cs-CZ" sz="1800" dirty="0" smtClean="0">
                <a:cs typeface="Calibri"/>
              </a:rPr>
              <a:t> a lot </a:t>
            </a:r>
            <a:r>
              <a:rPr lang="cs-CZ" sz="1800" dirty="0" err="1" smtClean="0">
                <a:cs typeface="Calibri"/>
              </a:rPr>
              <a:t>of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events</a:t>
            </a:r>
            <a:r>
              <a:rPr lang="cs-CZ" sz="1800" dirty="0">
                <a:cs typeface="Calibri"/>
              </a:rPr>
              <a:t> </a:t>
            </a:r>
            <a:r>
              <a:rPr lang="cs-CZ" sz="1800" dirty="0" smtClean="0">
                <a:cs typeface="Calibri"/>
              </a:rPr>
              <a:t>(</a:t>
            </a:r>
            <a:r>
              <a:rPr lang="cs-CZ" sz="1800" dirty="0" err="1" smtClean="0">
                <a:cs typeface="Calibri"/>
              </a:rPr>
              <a:t>charities</a:t>
            </a:r>
            <a:r>
              <a:rPr lang="cs-CZ" sz="1800" dirty="0" smtClean="0">
                <a:cs typeface="Calibri"/>
              </a:rPr>
              <a:t>, </a:t>
            </a:r>
            <a:r>
              <a:rPr lang="cs-CZ" sz="1800" dirty="0" err="1" smtClean="0">
                <a:cs typeface="Calibri"/>
              </a:rPr>
              <a:t>environmental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help</a:t>
            </a:r>
            <a:r>
              <a:rPr lang="cs-CZ" sz="1800" dirty="0" smtClean="0">
                <a:cs typeface="Calibri"/>
              </a:rPr>
              <a:t>, </a:t>
            </a:r>
            <a:r>
              <a:rPr lang="cs-CZ" sz="1800" dirty="0" err="1" smtClean="0">
                <a:cs typeface="Calibri"/>
              </a:rPr>
              <a:t>for</a:t>
            </a:r>
            <a:r>
              <a:rPr lang="cs-CZ" sz="1800" dirty="0" smtClean="0">
                <a:cs typeface="Calibri"/>
              </a:rPr>
              <a:t> a </a:t>
            </a:r>
            <a:r>
              <a:rPr lang="cs-CZ" sz="1800" dirty="0" err="1" smtClean="0">
                <a:cs typeface="Calibri"/>
              </a:rPr>
              <a:t>local</a:t>
            </a:r>
            <a:r>
              <a:rPr lang="cs-CZ" sz="1800" dirty="0" smtClean="0">
                <a:cs typeface="Calibri"/>
              </a:rPr>
              <a:t> </a:t>
            </a:r>
            <a:r>
              <a:rPr lang="cs-CZ" sz="1800" dirty="0" err="1" smtClean="0">
                <a:cs typeface="Calibri"/>
              </a:rPr>
              <a:t>community</a:t>
            </a:r>
            <a:r>
              <a:rPr lang="cs-CZ" sz="1800" dirty="0" smtClean="0">
                <a:cs typeface="Calibri"/>
              </a:rPr>
              <a:t>)</a:t>
            </a:r>
            <a:endParaRPr lang="cs-CZ" sz="1800" dirty="0" smtClean="0"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800" dirty="0">
              <a:cs typeface="Calibri"/>
            </a:endParaRPr>
          </a:p>
          <a:p>
            <a:pPr algn="ctr"/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And </a:t>
            </a:r>
            <a:r>
              <a:rPr lang="cs-CZ" sz="2400" b="1" i="1" dirty="0" err="1" smtClean="0">
                <a:solidFill>
                  <a:schemeClr val="tx1"/>
                </a:solidFill>
                <a:cs typeface="Calibri"/>
              </a:rPr>
              <a:t>we</a:t>
            </a:r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cs-CZ" sz="2400" b="1" i="1" dirty="0" err="1" smtClean="0">
                <a:solidFill>
                  <a:schemeClr val="tx1"/>
                </a:solidFill>
                <a:cs typeface="Calibri"/>
              </a:rPr>
              <a:t>look</a:t>
            </a:r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 forward to </a:t>
            </a:r>
            <a:r>
              <a:rPr lang="cs-CZ" sz="2400" b="1" i="1" dirty="0" err="1" smtClean="0">
                <a:solidFill>
                  <a:schemeClr val="tx1"/>
                </a:solidFill>
                <a:cs typeface="Calibri"/>
              </a:rPr>
              <a:t>taking</a:t>
            </a:r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 </a:t>
            </a:r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part in </a:t>
            </a:r>
            <a:r>
              <a:rPr lang="cs-CZ" sz="2400" b="1" i="1" dirty="0" err="1" smtClean="0">
                <a:solidFill>
                  <a:schemeClr val="tx1"/>
                </a:solidFill>
                <a:cs typeface="Calibri"/>
              </a:rPr>
              <a:t>the</a:t>
            </a:r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 Erasmus </a:t>
            </a:r>
            <a:r>
              <a:rPr lang="cs-CZ" sz="2400" b="1" i="1" dirty="0" err="1" smtClean="0">
                <a:solidFill>
                  <a:schemeClr val="tx1"/>
                </a:solidFill>
                <a:cs typeface="Calibri"/>
              </a:rPr>
              <a:t>project</a:t>
            </a:r>
            <a:r>
              <a:rPr lang="cs-CZ" sz="2400" b="1" i="1" dirty="0" smtClean="0">
                <a:solidFill>
                  <a:schemeClr val="tx1"/>
                </a:solidFill>
                <a:cs typeface="Calibri"/>
              </a:rPr>
              <a:t>!</a:t>
            </a:r>
          </a:p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3531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26BE32D-996B-443A-9F7F-1F5FB3768E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428000"/>
            <a:ext cx="6143626" cy="1400400"/>
          </a:xfrm>
        </p:spPr>
        <p:txBody>
          <a:bodyPr wrap="square" anchor="b">
            <a:normAutofit/>
          </a:bodyPr>
          <a:lstStyle/>
          <a:p>
            <a:pPr algn="l"/>
            <a:r>
              <a:rPr lang="cs-CZ" sz="5600" b="1" dirty="0" smtClean="0">
                <a:latin typeface="Algerian" panose="04020705040A02060702" pitchFamily="82" charset="0"/>
              </a:rPr>
              <a:t>Czech Republic</a:t>
            </a:r>
            <a:endParaRPr lang="cs-CZ" sz="5600" b="1" dirty="0">
              <a:latin typeface="Algerian" panose="04020705040A02060702" pitchFamily="82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1B4DB7B1-D13B-4472-8329-896915105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1673" y="5828400"/>
            <a:ext cx="5990152" cy="498787"/>
          </a:xfrm>
        </p:spPr>
        <p:txBody>
          <a:bodyPr anchor="b">
            <a:normAutofit/>
          </a:bodyPr>
          <a:lstStyle/>
          <a:p>
            <a:pPr algn="l"/>
            <a:r>
              <a:rPr lang="cs-CZ" b="1" i="1" dirty="0" smtClean="0">
                <a:solidFill>
                  <a:schemeClr val="tx1"/>
                </a:solidFill>
              </a:rPr>
              <a:t>A </a:t>
            </a:r>
            <a:r>
              <a:rPr lang="cs-CZ" b="1" i="1" dirty="0" err="1" smtClean="0">
                <a:solidFill>
                  <a:schemeClr val="tx1"/>
                </a:solidFill>
              </a:rPr>
              <a:t>small</a:t>
            </a:r>
            <a:r>
              <a:rPr lang="cs-CZ" b="1" i="1" dirty="0" smtClean="0">
                <a:solidFill>
                  <a:schemeClr val="tx1"/>
                </a:solidFill>
              </a:rPr>
              <a:t> country in </a:t>
            </a:r>
            <a:r>
              <a:rPr lang="cs-CZ" b="1" i="1" dirty="0" err="1" smtClean="0">
                <a:solidFill>
                  <a:schemeClr val="tx1"/>
                </a:solidFill>
              </a:rPr>
              <a:t>the</a:t>
            </a:r>
            <a:r>
              <a:rPr lang="cs-CZ" b="1" i="1" dirty="0" smtClean="0">
                <a:solidFill>
                  <a:schemeClr val="tx1"/>
                </a:solidFill>
              </a:rPr>
              <a:t> </a:t>
            </a:r>
            <a:r>
              <a:rPr lang="cs-CZ" b="1" i="1" dirty="0" err="1" smtClean="0">
                <a:solidFill>
                  <a:schemeClr val="tx1"/>
                </a:solidFill>
              </a:rPr>
              <a:t>heart</a:t>
            </a:r>
            <a:r>
              <a:rPr lang="cs-CZ" b="1" i="1" dirty="0" smtClean="0">
                <a:solidFill>
                  <a:schemeClr val="tx1"/>
                </a:solidFill>
              </a:rPr>
              <a:t> </a:t>
            </a:r>
            <a:r>
              <a:rPr lang="cs-CZ" b="1" i="1" dirty="0" err="1" smtClean="0">
                <a:solidFill>
                  <a:schemeClr val="tx1"/>
                </a:solidFill>
              </a:rPr>
              <a:t>of</a:t>
            </a:r>
            <a:r>
              <a:rPr lang="cs-CZ" b="1" i="1" dirty="0" smtClean="0">
                <a:solidFill>
                  <a:schemeClr val="tx1"/>
                </a:solidFill>
              </a:rPr>
              <a:t> </a:t>
            </a:r>
            <a:r>
              <a:rPr lang="cs-CZ" b="1" i="1" dirty="0" err="1" smtClean="0">
                <a:solidFill>
                  <a:schemeClr val="tx1"/>
                </a:solidFill>
              </a:rPr>
              <a:t>Europe</a:t>
            </a:r>
            <a:endParaRPr lang="cs-CZ" b="1" i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Image result for český znak">
            <a:extLst>
              <a:ext uri="{FF2B5EF4-FFF2-40B4-BE49-F238E27FC236}">
                <a16:creationId xmlns="" xmlns:a16="http://schemas.microsoft.com/office/drawing/2014/main" id="{BCA468A0-603C-4F1D-ABAB-7FA96B2A6C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2" r="4" b="6007"/>
          <a:stretch/>
        </p:blipFill>
        <p:spPr bwMode="auto">
          <a:xfrm>
            <a:off x="8191500" y="0"/>
            <a:ext cx="4000500" cy="4046860"/>
          </a:xfrm>
          <a:custGeom>
            <a:avLst/>
            <a:gdLst/>
            <a:ahLst/>
            <a:cxnLst/>
            <a:rect l="l" t="t" r="r" b="b"/>
            <a:pathLst>
              <a:path w="4000500" h="3959032">
                <a:moveTo>
                  <a:pt x="0" y="0"/>
                </a:moveTo>
                <a:lnTo>
                  <a:pt x="4000500" y="0"/>
                </a:lnTo>
                <a:lnTo>
                  <a:pt x="4000500" y="3959032"/>
                </a:lnTo>
                <a:lnTo>
                  <a:pt x="9072" y="3926114"/>
                </a:lnTo>
                <a:lnTo>
                  <a:pt x="0" y="392534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3" name="Group 192">
            <a:extLst>
              <a:ext uri="{FF2B5EF4-FFF2-40B4-BE49-F238E27FC236}">
                <a16:creationId xmlns="" xmlns:a16="http://schemas.microsoft.com/office/drawing/2014/main" id="{AC0B7807-0C83-4963-821A-69B172722E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8200" name="Freeform: Shape 193">
              <a:extLst>
                <a:ext uri="{FF2B5EF4-FFF2-40B4-BE49-F238E27FC236}">
                  <a16:creationId xmlns="" xmlns:a16="http://schemas.microsoft.com/office/drawing/2014/main" id="{BB027EC7-3252-48A2-A7A4-1741F72E471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01" name="Freeform: Shape 194">
              <a:extLst>
                <a:ext uri="{FF2B5EF4-FFF2-40B4-BE49-F238E27FC236}">
                  <a16:creationId xmlns="" xmlns:a16="http://schemas.microsoft.com/office/drawing/2014/main" id="{4EBC51E4-7477-4290-BBD0-18AD942C364F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=""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336D4539-8728-4ED5-A93F-15F80D517F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995" y="4729660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2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AE17298-5A9C-4BBF-8163-B11C2C1128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09600"/>
            <a:ext cx="9905999" cy="874643"/>
          </a:xfrm>
        </p:spPr>
        <p:txBody>
          <a:bodyPr/>
          <a:lstStyle/>
          <a:p>
            <a:r>
              <a:rPr lang="cs-CZ" b="1" dirty="0" err="1" smtClean="0">
                <a:latin typeface="+mn-lt"/>
              </a:rPr>
              <a:t>Czechia</a:t>
            </a:r>
            <a:r>
              <a:rPr lang="cs-CZ" b="1" dirty="0" smtClean="0">
                <a:latin typeface="+mn-lt"/>
              </a:rPr>
              <a:t> </a:t>
            </a:r>
            <a:r>
              <a:rPr lang="cs-CZ" b="1" dirty="0">
                <a:latin typeface="+mn-lt"/>
              </a:rPr>
              <a:t>in a </a:t>
            </a:r>
            <a:r>
              <a:rPr lang="cs-CZ" b="1" dirty="0" err="1">
                <a:latin typeface="+mn-lt"/>
              </a:rPr>
              <a:t>few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words</a:t>
            </a:r>
            <a:endParaRPr lang="sk-SK" b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xmlns="" id="{870FA073-1EE8-47B8-ADF5-B54E1445492C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1141412" y="1908313"/>
                <a:ext cx="4876800" cy="3882887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 err="1" smtClean="0"/>
                  <a:t>Population</a:t>
                </a:r>
                <a:r>
                  <a:rPr lang="cs-CZ" dirty="0" smtClean="0"/>
                  <a:t> </a:t>
                </a:r>
                <a:r>
                  <a:rPr lang="cs-CZ" dirty="0"/>
                  <a:t>– 10,5 </a:t>
                </a:r>
                <a:r>
                  <a:rPr lang="cs-CZ" dirty="0" err="1"/>
                  <a:t>million</a:t>
                </a:r>
                <a:r>
                  <a:rPr lang="cs-CZ" dirty="0"/>
                  <a:t> </a:t>
                </a:r>
                <a:r>
                  <a:rPr lang="cs-CZ" dirty="0" err="1"/>
                  <a:t>people</a:t>
                </a:r>
                <a:endParaRPr lang="cs-CZ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/>
                  <a:t>Area – 78 866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cs-CZ" b="0" i="1" smtClean="0">
                            <a:latin typeface="Cambria Math" panose="02040503050406030204" pitchFamily="18" charset="0"/>
                          </a:rPr>
                          <m:t>𝑘𝑚</m:t>
                        </m:r>
                      </m:e>
                      <m:sup>
                        <m:r>
                          <a:rPr lang="cs-CZ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cs-CZ" dirty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 err="1"/>
                  <a:t>Currency</a:t>
                </a:r>
                <a:r>
                  <a:rPr lang="cs-CZ" dirty="0"/>
                  <a:t> – Czech </a:t>
                </a:r>
                <a:r>
                  <a:rPr lang="cs-CZ" dirty="0" err="1"/>
                  <a:t>crown</a:t>
                </a:r>
                <a:r>
                  <a:rPr lang="cs-CZ" dirty="0"/>
                  <a:t> (0,04 euro)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 err="1" smtClean="0"/>
                  <a:t>Founded</a:t>
                </a:r>
                <a:r>
                  <a:rPr lang="cs-CZ" dirty="0" smtClean="0"/>
                  <a:t> </a:t>
                </a:r>
                <a:r>
                  <a:rPr lang="cs-CZ" dirty="0"/>
                  <a:t>– 103 </a:t>
                </a:r>
                <a:r>
                  <a:rPr lang="cs-CZ" dirty="0" err="1"/>
                  <a:t>years</a:t>
                </a:r>
                <a:r>
                  <a:rPr lang="cs-CZ" dirty="0"/>
                  <a:t> </a:t>
                </a:r>
                <a:r>
                  <a:rPr lang="cs-CZ" dirty="0" smtClean="0"/>
                  <a:t>ago (1918</a:t>
                </a:r>
                <a:r>
                  <a:rPr lang="cs-CZ" dirty="0"/>
                  <a:t>)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 err="1"/>
                  <a:t>Neighbours</a:t>
                </a:r>
                <a:r>
                  <a:rPr lang="cs-CZ" dirty="0"/>
                  <a:t> – Germany, </a:t>
                </a:r>
                <a:r>
                  <a:rPr lang="cs-CZ" dirty="0" err="1"/>
                  <a:t>Poland</a:t>
                </a:r>
                <a:r>
                  <a:rPr lang="cs-CZ" dirty="0"/>
                  <a:t>, Slovakia, </a:t>
                </a:r>
                <a:r>
                  <a:rPr lang="cs-CZ" dirty="0" err="1" smtClean="0"/>
                  <a:t>Austria</a:t>
                </a:r>
                <a:endParaRPr lang="cs-CZ" dirty="0" smtClean="0"/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 err="1" smtClean="0"/>
                  <a:t>Capital</a:t>
                </a:r>
                <a:r>
                  <a:rPr lang="cs-CZ" dirty="0" smtClean="0"/>
                  <a:t>: Prague</a:t>
                </a:r>
              </a:p>
              <a:p>
                <a:pPr>
                  <a:buFont typeface="Wingdings" panose="05000000000000000000" pitchFamily="2" charset="2"/>
                  <a:buChar char="§"/>
                </a:pPr>
                <a:r>
                  <a:rPr lang="cs-CZ" dirty="0"/>
                  <a:t>T</a:t>
                </a:r>
                <a:r>
                  <a:rPr lang="en-US" dirty="0" err="1"/>
                  <a:t>emperate</a:t>
                </a:r>
                <a:r>
                  <a:rPr lang="cs-CZ" dirty="0"/>
                  <a:t> </a:t>
                </a:r>
                <a:r>
                  <a:rPr lang="en-US" dirty="0" smtClean="0"/>
                  <a:t>climate</a:t>
                </a:r>
                <a:r>
                  <a:rPr lang="en-US" dirty="0"/>
                  <a:t>, </a:t>
                </a:r>
                <a:r>
                  <a:rPr lang="cs-CZ" dirty="0" smtClean="0"/>
                  <a:t>hot</a:t>
                </a:r>
                <a:r>
                  <a:rPr lang="en-US" dirty="0" smtClean="0"/>
                  <a:t> </a:t>
                </a:r>
                <a:r>
                  <a:rPr lang="en-US" dirty="0"/>
                  <a:t>summers </a:t>
                </a:r>
                <a:endParaRPr lang="cs-CZ" dirty="0" smtClean="0"/>
              </a:p>
              <a:p>
                <a:pPr marL="0" indent="0">
                  <a:buNone/>
                </a:pPr>
                <a:r>
                  <a:rPr lang="cs-CZ" dirty="0"/>
                  <a:t>	</a:t>
                </a:r>
                <a:r>
                  <a:rPr lang="en-US" dirty="0" smtClean="0"/>
                  <a:t>and </a:t>
                </a:r>
                <a:r>
                  <a:rPr lang="en-US" dirty="0"/>
                  <a:t>c</a:t>
                </a:r>
                <a:r>
                  <a:rPr lang="cs-CZ" dirty="0" err="1"/>
                  <a:t>old</a:t>
                </a:r>
                <a:r>
                  <a:rPr lang="en-US" dirty="0"/>
                  <a:t> winters </a:t>
                </a:r>
                <a:endParaRPr lang="cs-CZ" dirty="0"/>
              </a:p>
              <a:p>
                <a:endParaRPr lang="cs-CZ" dirty="0" smtClean="0"/>
              </a:p>
              <a:p>
                <a:pPr marL="0" indent="0">
                  <a:buNone/>
                </a:pPr>
                <a:endParaRPr lang="cs-CZ" dirty="0"/>
              </a:p>
            </p:txBody>
          </p:sp>
        </mc:Choice>
        <mc:Fallback>
          <p:sp>
            <p:nvSpPr>
              <p:cNvPr id="3" name="Zástupný obsah 2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870FA073-1EE8-47B8-ADF5-B54E1445492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141412" y="1908313"/>
                <a:ext cx="4876800" cy="3882887"/>
              </a:xfrm>
              <a:blipFill rotWithShape="0">
                <a:blip r:embed="rId2"/>
                <a:stretch>
                  <a:fillRect l="-250" t="-1884" r="-175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21B6E855-3F39-4373-9C6C-F529CC3944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776897" y="3192220"/>
            <a:ext cx="3270514" cy="2799452"/>
          </a:xfr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267F540-B3D3-4868-8B57-951E10990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9587" y="4591946"/>
            <a:ext cx="2708370" cy="1802297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56" y="1640179"/>
            <a:ext cx="4108802" cy="2309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39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D74918-9EE1-4D2F-9063-0D011D3C0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370" y="365760"/>
            <a:ext cx="9732891" cy="747423"/>
          </a:xfrm>
        </p:spPr>
        <p:txBody>
          <a:bodyPr/>
          <a:lstStyle/>
          <a:p>
            <a:r>
              <a:rPr lang="cs-CZ" b="1" dirty="0" err="1">
                <a:latin typeface="+mn-lt"/>
              </a:rPr>
              <a:t>Czechia</a:t>
            </a:r>
            <a:r>
              <a:rPr lang="cs-CZ" b="1" dirty="0">
                <a:latin typeface="+mn-lt"/>
              </a:rPr>
              <a:t>, </a:t>
            </a:r>
            <a:r>
              <a:rPr lang="cs-CZ" b="1" dirty="0" err="1">
                <a:latin typeface="+mn-lt"/>
              </a:rPr>
              <a:t>the</a:t>
            </a:r>
            <a:r>
              <a:rPr lang="cs-CZ" b="1" dirty="0">
                <a:latin typeface="+mn-lt"/>
              </a:rPr>
              <a:t> country </a:t>
            </a:r>
            <a:r>
              <a:rPr lang="cs-CZ" b="1" dirty="0" err="1">
                <a:latin typeface="+mn-lt"/>
              </a:rPr>
              <a:t>of</a:t>
            </a:r>
            <a:r>
              <a:rPr lang="cs-CZ" b="1" dirty="0">
                <a:latin typeface="+mn-lt"/>
              </a:rPr>
              <a:t>:</a:t>
            </a:r>
            <a:endParaRPr lang="sk-SK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6BC1083-503F-41C6-8B83-9F48B8BE3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1370" y="1325218"/>
            <a:ext cx="6614243" cy="4854920"/>
          </a:xfrm>
        </p:spPr>
        <p:txBody>
          <a:bodyPr/>
          <a:lstStyle/>
          <a:p>
            <a:pPr>
              <a:buFont typeface="Wingdings" panose="05000000000000000000" pitchFamily="2" charset="2"/>
              <a:buChar char="v"/>
            </a:pPr>
            <a:r>
              <a:rPr lang="cs-CZ" sz="2000" dirty="0" err="1"/>
              <a:t>historical</a:t>
            </a:r>
            <a:r>
              <a:rPr lang="cs-CZ" sz="2000" dirty="0"/>
              <a:t> </a:t>
            </a:r>
            <a:r>
              <a:rPr lang="cs-CZ" sz="2000" dirty="0" err="1"/>
              <a:t>towns</a:t>
            </a:r>
            <a:r>
              <a:rPr lang="cs-CZ" sz="2000" dirty="0"/>
              <a:t> and </a:t>
            </a:r>
            <a:r>
              <a:rPr lang="cs-CZ" sz="2000" dirty="0" smtClean="0"/>
              <a:t>medieval </a:t>
            </a:r>
            <a:r>
              <a:rPr lang="cs-CZ" sz="2000" dirty="0" err="1"/>
              <a:t>castles</a:t>
            </a:r>
            <a:r>
              <a:rPr lang="cs-CZ" sz="2000" dirty="0"/>
              <a:t> (</a:t>
            </a:r>
            <a:r>
              <a:rPr lang="cs-CZ" sz="2000" dirty="0" err="1"/>
              <a:t>over</a:t>
            </a:r>
            <a:r>
              <a:rPr lang="cs-CZ" sz="2000" dirty="0"/>
              <a:t> 1800)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/>
              <a:t>green </a:t>
            </a:r>
            <a:r>
              <a:rPr lang="cs-CZ" sz="2000" dirty="0" err="1"/>
              <a:t>rolling</a:t>
            </a:r>
            <a:r>
              <a:rPr lang="cs-CZ" sz="2000" dirty="0"/>
              <a:t> </a:t>
            </a:r>
            <a:r>
              <a:rPr lang="cs-CZ" sz="2000" dirty="0" err="1"/>
              <a:t>hills</a:t>
            </a:r>
            <a:r>
              <a:rPr lang="cs-CZ" sz="2000" dirty="0"/>
              <a:t>, </a:t>
            </a:r>
            <a:r>
              <a:rPr lang="cs-CZ" sz="2000" dirty="0" err="1"/>
              <a:t>forests</a:t>
            </a:r>
            <a:r>
              <a:rPr lang="cs-CZ" sz="2000" dirty="0"/>
              <a:t> and many </a:t>
            </a:r>
            <a:r>
              <a:rPr lang="cs-CZ" sz="2000" dirty="0" err="1"/>
              <a:t>lakes</a:t>
            </a:r>
            <a:r>
              <a:rPr lang="cs-CZ" sz="2000" dirty="0"/>
              <a:t> (</a:t>
            </a:r>
            <a:r>
              <a:rPr lang="cs-CZ" sz="2000" dirty="0" err="1"/>
              <a:t>over</a:t>
            </a:r>
            <a:r>
              <a:rPr lang="cs-CZ" sz="2000" dirty="0"/>
              <a:t> 70)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 err="1" smtClean="0"/>
              <a:t>traditional</a:t>
            </a:r>
            <a:r>
              <a:rPr lang="cs-CZ" sz="2000" dirty="0" smtClean="0"/>
              <a:t> </a:t>
            </a:r>
            <a:r>
              <a:rPr lang="cs-CZ" sz="2000" dirty="0" err="1" smtClean="0"/>
              <a:t>cakes</a:t>
            </a:r>
            <a:r>
              <a:rPr lang="cs-CZ" sz="2000" dirty="0" smtClean="0"/>
              <a:t> </a:t>
            </a:r>
            <a:r>
              <a:rPr lang="cs-CZ" sz="2000" dirty="0"/>
              <a:t>and </a:t>
            </a:r>
            <a:r>
              <a:rPr lang="cs-CZ" sz="2000" dirty="0" err="1"/>
              <a:t>delicious</a:t>
            </a:r>
            <a:r>
              <a:rPr lang="cs-CZ" sz="2000" dirty="0"/>
              <a:t> </a:t>
            </a:r>
            <a:r>
              <a:rPr lang="cs-CZ" sz="2000" dirty="0" err="1" smtClean="0"/>
              <a:t>dumplings</a:t>
            </a:r>
            <a:endParaRPr lang="cs-CZ" sz="20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cs-CZ" sz="2000" dirty="0" err="1"/>
              <a:t>exciting</a:t>
            </a:r>
            <a:r>
              <a:rPr lang="cs-CZ" sz="2000" dirty="0"/>
              <a:t> </a:t>
            </a:r>
            <a:r>
              <a:rPr lang="cs-CZ" sz="2000" dirty="0" err="1"/>
              <a:t>outdoor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r>
              <a:rPr lang="cs-CZ" sz="2000" dirty="0"/>
              <a:t> (</a:t>
            </a:r>
            <a:r>
              <a:rPr lang="cs-CZ" sz="2000" dirty="0" err="1"/>
              <a:t>walking</a:t>
            </a:r>
            <a:r>
              <a:rPr lang="cs-CZ" sz="2000" dirty="0"/>
              <a:t>, </a:t>
            </a:r>
            <a:r>
              <a:rPr lang="cs-CZ" sz="2000" dirty="0" err="1" smtClean="0"/>
              <a:t>cycling</a:t>
            </a:r>
            <a:r>
              <a:rPr lang="cs-CZ" sz="2000" dirty="0" smtClean="0"/>
              <a:t>, </a:t>
            </a:r>
            <a:r>
              <a:rPr lang="cs-CZ" sz="2000" dirty="0" err="1" smtClean="0"/>
              <a:t>canoeing</a:t>
            </a:r>
            <a:r>
              <a:rPr lang="cs-CZ" sz="2000" dirty="0"/>
              <a:t>, rafting, </a:t>
            </a:r>
            <a:r>
              <a:rPr lang="cs-CZ" sz="2000" dirty="0" err="1"/>
              <a:t>rope</a:t>
            </a:r>
            <a:r>
              <a:rPr lang="cs-CZ" sz="2000" dirty="0"/>
              <a:t> </a:t>
            </a:r>
            <a:r>
              <a:rPr lang="cs-CZ" sz="2000" dirty="0" err="1"/>
              <a:t>parks</a:t>
            </a:r>
            <a:r>
              <a:rPr lang="cs-CZ" sz="2000" dirty="0"/>
              <a:t>, </a:t>
            </a:r>
            <a:r>
              <a:rPr lang="cs-CZ" sz="2000" dirty="0" err="1"/>
              <a:t>cross</a:t>
            </a:r>
            <a:r>
              <a:rPr lang="cs-CZ" sz="2000" dirty="0"/>
              <a:t> country </a:t>
            </a:r>
            <a:r>
              <a:rPr lang="cs-CZ" sz="2000" dirty="0" err="1"/>
              <a:t>skiing</a:t>
            </a:r>
            <a:r>
              <a:rPr lang="cs-CZ" sz="2000" dirty="0"/>
              <a:t>)</a:t>
            </a:r>
          </a:p>
          <a:p>
            <a:pPr>
              <a:buFont typeface="Wingdings" panose="05000000000000000000" pitchFamily="2" charset="2"/>
              <a:buChar char="v"/>
            </a:pPr>
            <a:endParaRPr lang="cs-CZ" dirty="0"/>
          </a:p>
          <a:p>
            <a:pPr marL="0" indent="0">
              <a:buNone/>
            </a:pPr>
            <a:endParaRPr lang="sk-SK" dirty="0"/>
          </a:p>
          <a:p>
            <a:endParaRPr lang="sk-SK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3E83FF11-3A90-4868-954E-482FF1B67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91" y="4164048"/>
            <a:ext cx="3873598" cy="20367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E2A66C1-DF47-4BBC-ABB4-72B16BB54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521" y="625130"/>
            <a:ext cx="2468255" cy="329100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6E9678C1-521C-43E3-9855-BA6203F2F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2596" y="4142459"/>
            <a:ext cx="3638712" cy="203767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816" y="4143411"/>
            <a:ext cx="310896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129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EE2C62F-9222-4FE4-A207-D4B837E3C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1872" y="365760"/>
            <a:ext cx="9604911" cy="681162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latin typeface="+mn-lt"/>
              </a:rPr>
              <a:t>In </a:t>
            </a:r>
            <a:r>
              <a:rPr lang="cs-CZ" b="1" dirty="0" err="1">
                <a:latin typeface="+mn-lt"/>
              </a:rPr>
              <a:t>Czechia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 smtClean="0">
                <a:latin typeface="+mn-lt"/>
              </a:rPr>
              <a:t>we</a:t>
            </a:r>
            <a:r>
              <a:rPr lang="cs-CZ" b="1" dirty="0" smtClean="0">
                <a:latin typeface="+mn-lt"/>
              </a:rPr>
              <a:t> love sport…</a:t>
            </a:r>
            <a:endParaRPr lang="sk-SK" b="1" dirty="0">
              <a:latin typeface="+mn-lt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DEDCDAF-5DAB-4E8C-9E38-D1BF65EB48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1872" y="1258958"/>
            <a:ext cx="4480560" cy="492118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200" b="1" dirty="0" err="1" smtClean="0"/>
              <a:t>Ice</a:t>
            </a:r>
            <a:r>
              <a:rPr lang="cs-CZ" sz="2200" b="1" dirty="0"/>
              <a:t> </a:t>
            </a:r>
            <a:r>
              <a:rPr lang="cs-CZ" sz="2200" b="1" dirty="0" err="1" smtClean="0"/>
              <a:t>hockey</a:t>
            </a:r>
            <a:endParaRPr lang="cs-CZ" sz="2200" b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500" i="1" dirty="0"/>
              <a:t>- </a:t>
            </a:r>
            <a:r>
              <a:rPr lang="cs-CZ" sz="1500" i="1" dirty="0" err="1"/>
              <a:t>gold</a:t>
            </a:r>
            <a:r>
              <a:rPr lang="cs-CZ" sz="1500" i="1" dirty="0"/>
              <a:t> </a:t>
            </a:r>
            <a:r>
              <a:rPr lang="cs-CZ" sz="1500" i="1" dirty="0" err="1"/>
              <a:t>medal</a:t>
            </a:r>
            <a:r>
              <a:rPr lang="cs-CZ" sz="1500" i="1" dirty="0"/>
              <a:t> </a:t>
            </a:r>
            <a:r>
              <a:rPr lang="cs-CZ" sz="1500" i="1" dirty="0" err="1" smtClean="0"/>
              <a:t>at</a:t>
            </a:r>
            <a:r>
              <a:rPr lang="cs-CZ" sz="1500" i="1" dirty="0" smtClean="0"/>
              <a:t> </a:t>
            </a:r>
            <a:r>
              <a:rPr lang="cs-CZ" sz="1500" i="1" dirty="0"/>
              <a:t>Nagano </a:t>
            </a:r>
            <a:r>
              <a:rPr lang="cs-CZ" sz="1500" i="1" dirty="0" err="1"/>
              <a:t>Olympic</a:t>
            </a:r>
            <a:r>
              <a:rPr lang="cs-CZ" sz="1500" i="1" dirty="0"/>
              <a:t> </a:t>
            </a:r>
            <a:r>
              <a:rPr lang="cs-CZ" sz="1500" i="1" dirty="0" err="1"/>
              <a:t>Games</a:t>
            </a:r>
            <a:r>
              <a:rPr lang="cs-CZ" sz="1500" i="1" dirty="0"/>
              <a:t> (1998)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500" i="1" dirty="0" smtClean="0"/>
              <a:t>- </a:t>
            </a:r>
            <a:r>
              <a:rPr lang="cs-CZ" sz="1500" i="1" dirty="0" err="1" smtClean="0"/>
              <a:t>World</a:t>
            </a:r>
            <a:r>
              <a:rPr lang="cs-CZ" sz="1500" i="1" dirty="0" smtClean="0"/>
              <a:t> </a:t>
            </a:r>
            <a:r>
              <a:rPr lang="cs-CZ" sz="1500" i="1" dirty="0" err="1"/>
              <a:t>championship</a:t>
            </a:r>
            <a:r>
              <a:rPr lang="cs-CZ" sz="1500" i="1" dirty="0"/>
              <a:t> </a:t>
            </a:r>
            <a:r>
              <a:rPr lang="cs-CZ" sz="1500" i="1" dirty="0" err="1"/>
              <a:t>winners</a:t>
            </a:r>
            <a:r>
              <a:rPr lang="cs-CZ" sz="1500" i="1" dirty="0"/>
              <a:t> (</a:t>
            </a:r>
            <a:r>
              <a:rPr lang="cs-CZ" sz="1500" i="1" dirty="0" smtClean="0"/>
              <a:t>1999-2001)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sz="2200" b="1" dirty="0" err="1" smtClean="0"/>
              <a:t>Skiing</a:t>
            </a:r>
            <a:endParaRPr lang="cs-CZ" sz="2200" b="1" dirty="0"/>
          </a:p>
          <a:p>
            <a:pPr marL="0" indent="0">
              <a:lnSpc>
                <a:spcPct val="100000"/>
              </a:lnSpc>
              <a:buNone/>
            </a:pPr>
            <a:r>
              <a:rPr lang="cs-CZ" sz="1500" i="1" dirty="0"/>
              <a:t>- </a:t>
            </a:r>
            <a:r>
              <a:rPr lang="cs-CZ" sz="1500" i="1" dirty="0" err="1"/>
              <a:t>downhill</a:t>
            </a:r>
            <a:r>
              <a:rPr lang="cs-CZ" sz="1500" i="1" dirty="0"/>
              <a:t>, snowboarding (Ester Ledecká           </a:t>
            </a:r>
            <a:r>
              <a:rPr lang="cs-CZ" sz="1500" i="1" dirty="0" err="1"/>
              <a:t>winning</a:t>
            </a:r>
            <a:r>
              <a:rPr lang="cs-CZ" sz="1500" i="1" dirty="0"/>
              <a:t> Winter </a:t>
            </a:r>
            <a:r>
              <a:rPr lang="cs-CZ" sz="1500" i="1" dirty="0" err="1"/>
              <a:t>Olympics</a:t>
            </a:r>
            <a:r>
              <a:rPr lang="cs-CZ" sz="1500" i="1" dirty="0"/>
              <a:t> in </a:t>
            </a:r>
            <a:r>
              <a:rPr lang="cs-CZ" sz="1500" i="1" dirty="0" err="1"/>
              <a:t>both</a:t>
            </a:r>
            <a:r>
              <a:rPr lang="cs-CZ" sz="1500" i="1" dirty="0"/>
              <a:t> </a:t>
            </a:r>
            <a:r>
              <a:rPr lang="cs-CZ" sz="1500" i="1" dirty="0" err="1"/>
              <a:t>sports</a:t>
            </a:r>
            <a:r>
              <a:rPr lang="cs-CZ" sz="1500" i="1" dirty="0"/>
              <a:t> in 2018)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200" b="1" dirty="0" err="1" smtClean="0"/>
              <a:t>Athletics</a:t>
            </a:r>
            <a:endParaRPr lang="sk-SK" sz="2200" b="1" dirty="0"/>
          </a:p>
          <a:p>
            <a:pPr marL="0" indent="0">
              <a:lnSpc>
                <a:spcPct val="100000"/>
              </a:lnSpc>
              <a:buNone/>
            </a:pPr>
            <a:r>
              <a:rPr lang="sk-SK" sz="1500" i="1" dirty="0"/>
              <a:t>- </a:t>
            </a:r>
            <a:r>
              <a:rPr lang="sk-SK" sz="1500" i="1" dirty="0" err="1"/>
              <a:t>Decathlon</a:t>
            </a:r>
            <a:r>
              <a:rPr lang="sk-SK" sz="1500" i="1" dirty="0"/>
              <a:t> (Roman </a:t>
            </a:r>
            <a:r>
              <a:rPr lang="sk-SK" sz="1500" i="1" dirty="0" err="1"/>
              <a:t>Šebrle</a:t>
            </a:r>
            <a:r>
              <a:rPr lang="sk-SK" sz="1500" i="1" dirty="0"/>
              <a:t> </a:t>
            </a:r>
            <a:r>
              <a:rPr lang="sk-SK" sz="1500" i="1" dirty="0" err="1"/>
              <a:t>won</a:t>
            </a:r>
            <a:r>
              <a:rPr lang="sk-SK" sz="1500" i="1" dirty="0"/>
              <a:t> 26 </a:t>
            </a:r>
            <a:r>
              <a:rPr lang="sk-SK" sz="1500" i="1" dirty="0" err="1"/>
              <a:t>medals</a:t>
            </a:r>
            <a:r>
              <a:rPr lang="sk-SK" sz="1500" i="1" dirty="0"/>
              <a:t> in </a:t>
            </a:r>
            <a:r>
              <a:rPr lang="sk-SK" sz="1500" i="1" dirty="0" err="1"/>
              <a:t>decathlon</a:t>
            </a:r>
            <a:r>
              <a:rPr lang="sk-SK" sz="1500" i="1" dirty="0"/>
              <a:t> and </a:t>
            </a:r>
            <a:r>
              <a:rPr lang="sk-SK" sz="1500" i="1" dirty="0" err="1"/>
              <a:t>heptathlon</a:t>
            </a:r>
            <a:r>
              <a:rPr lang="sk-SK" sz="1500" i="1" dirty="0"/>
              <a:t>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400" b="1" dirty="0" err="1" smtClean="0"/>
              <a:t>Tennis</a:t>
            </a:r>
            <a:endParaRPr lang="sk-SK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sk-SK" sz="1500" i="1" dirty="0"/>
              <a:t>- </a:t>
            </a:r>
            <a:r>
              <a:rPr lang="sk-SK" sz="1500" i="1" dirty="0" err="1"/>
              <a:t>Wimbledon</a:t>
            </a:r>
            <a:r>
              <a:rPr lang="sk-SK" sz="1500" i="1" dirty="0"/>
              <a:t> (Petra </a:t>
            </a:r>
            <a:r>
              <a:rPr lang="sk-SK" sz="1500" i="1" dirty="0" err="1"/>
              <a:t>Kvitová</a:t>
            </a:r>
            <a:r>
              <a:rPr lang="sk-SK" sz="1500" i="1" dirty="0"/>
              <a:t> </a:t>
            </a:r>
            <a:r>
              <a:rPr lang="sk-SK" sz="1500" i="1" dirty="0" err="1"/>
              <a:t>won</a:t>
            </a:r>
            <a:r>
              <a:rPr lang="sk-SK" sz="1500" i="1" dirty="0"/>
              <a:t> </a:t>
            </a:r>
            <a:r>
              <a:rPr lang="sk-SK" sz="1500" i="1" dirty="0" err="1"/>
              <a:t>it</a:t>
            </a:r>
            <a:r>
              <a:rPr lang="sk-SK" sz="1500" i="1" dirty="0"/>
              <a:t> in 2011 and 2014)</a:t>
            </a:r>
          </a:p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sk-SK" sz="2400" b="1" dirty="0" err="1" smtClean="0"/>
              <a:t>Floorball</a:t>
            </a:r>
            <a:endParaRPr lang="sk-SK" sz="2400" b="1" dirty="0"/>
          </a:p>
          <a:p>
            <a:pPr marL="0" indent="0">
              <a:lnSpc>
                <a:spcPct val="100000"/>
              </a:lnSpc>
              <a:buNone/>
            </a:pPr>
            <a:r>
              <a:rPr lang="sk-SK" sz="1500" i="1" dirty="0"/>
              <a:t>- </a:t>
            </a:r>
            <a:r>
              <a:rPr lang="sk-SK" sz="1500" i="1" dirty="0" err="1"/>
              <a:t>Czechia</a:t>
            </a:r>
            <a:r>
              <a:rPr lang="sk-SK" sz="1500" i="1" dirty="0"/>
              <a:t> has </a:t>
            </a:r>
            <a:r>
              <a:rPr lang="en-US" sz="1500" i="1" dirty="0"/>
              <a:t>the fourth most successful team in the world</a:t>
            </a:r>
            <a:endParaRPr lang="sk-SK" sz="1500" i="1" dirty="0"/>
          </a:p>
          <a:p>
            <a:pPr>
              <a:lnSpc>
                <a:spcPct val="100000"/>
              </a:lnSpc>
              <a:buFontTx/>
              <a:buChar char="-"/>
            </a:pPr>
            <a:endParaRPr lang="sk-SK" sz="1500" dirty="0"/>
          </a:p>
          <a:p>
            <a:endParaRPr lang="sk-SK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xmlns="" id="{C816AE49-1B76-4735-AF8B-13F51429C5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6000" y="1241275"/>
            <a:ext cx="2690191" cy="1767562"/>
          </a:xfr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C698ADE7-6F43-40AA-AD6F-C167A2C9D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0480" y="1246299"/>
            <a:ext cx="2228850" cy="204787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FBA8357-C3AE-4390-8800-B7184EBBC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70480" y="3396878"/>
            <a:ext cx="2228850" cy="324196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EC340611-3BBE-4E32-8EB6-45D1CB9D1E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4327" y="3105367"/>
            <a:ext cx="2721864" cy="1557969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31CD7503-BE6F-4509-8BAA-F7C8DD2C55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4327" y="4768215"/>
            <a:ext cx="2721864" cy="177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97D7955-8108-4F81-96D2-CA9FE1D5A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532" y="269935"/>
            <a:ext cx="9657919" cy="787179"/>
          </a:xfrm>
        </p:spPr>
        <p:txBody>
          <a:bodyPr/>
          <a:lstStyle/>
          <a:p>
            <a:r>
              <a:rPr lang="cs-CZ" b="1" dirty="0" err="1">
                <a:latin typeface="+mn-lt"/>
              </a:rPr>
              <a:t>Famous</a:t>
            </a:r>
            <a:r>
              <a:rPr lang="cs-CZ" b="1" dirty="0">
                <a:latin typeface="+mn-lt"/>
              </a:rPr>
              <a:t> Czech </a:t>
            </a:r>
            <a:r>
              <a:rPr lang="cs-CZ" b="1" dirty="0" err="1">
                <a:latin typeface="+mn-lt"/>
              </a:rPr>
              <a:t>people</a:t>
            </a:r>
            <a:endParaRPr lang="sk-SK" b="1" dirty="0">
              <a:latin typeface="+mn-lt"/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7C97A61E-A8A4-4FC7-A2A9-120B741FF4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8977" y="1194427"/>
            <a:ext cx="2851441" cy="159680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15C3FBB2-ABD5-446B-94DF-C0ED0449F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4796" y="270242"/>
            <a:ext cx="1866900" cy="24479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FE95C9FF-ACD5-4562-8100-BA11335F2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03" y="1841867"/>
            <a:ext cx="2851440" cy="1752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B8896B5B-573E-4A66-9D50-212714EC4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7695" y="3606201"/>
            <a:ext cx="2021768" cy="244792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xmlns="" id="{BC3C6B8C-EB30-4F51-8DCB-9A6AA5C42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4316" y="4194161"/>
            <a:ext cx="2851440" cy="1833069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3988583" y="2766200"/>
            <a:ext cx="370091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0" algn="ctr">
              <a:lnSpc>
                <a:spcPct val="110000"/>
              </a:lnSpc>
              <a:buNone/>
            </a:pPr>
            <a:r>
              <a:rPr lang="cs-CZ" b="1" dirty="0"/>
              <a:t>Jaromír </a:t>
            </a:r>
            <a:r>
              <a:rPr lang="cs-CZ" b="1" dirty="0" smtClean="0"/>
              <a:t>Jágr, </a:t>
            </a:r>
          </a:p>
          <a:p>
            <a:pPr marL="180000" indent="0" algn="ctr">
              <a:lnSpc>
                <a:spcPct val="110000"/>
              </a:lnSpc>
              <a:buNone/>
            </a:pPr>
            <a:r>
              <a:rPr lang="cs-CZ" i="1" dirty="0" err="1" smtClean="0"/>
              <a:t>famous</a:t>
            </a:r>
            <a:r>
              <a:rPr lang="cs-CZ" i="1" dirty="0" smtClean="0"/>
              <a:t> </a:t>
            </a:r>
            <a:r>
              <a:rPr lang="cs-CZ" i="1" dirty="0" err="1" smtClean="0"/>
              <a:t>ice-hockey</a:t>
            </a:r>
            <a:r>
              <a:rPr lang="cs-CZ" i="1" dirty="0" smtClean="0"/>
              <a:t> </a:t>
            </a:r>
            <a:r>
              <a:rPr lang="cs-CZ" i="1" dirty="0" err="1" smtClean="0"/>
              <a:t>player</a:t>
            </a:r>
            <a:endParaRPr lang="cs-CZ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142875" y="3720431"/>
            <a:ext cx="5460899" cy="371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0">
              <a:lnSpc>
                <a:spcPct val="110000"/>
              </a:lnSpc>
              <a:buNone/>
            </a:pPr>
            <a:r>
              <a:rPr lang="cs-CZ" b="1" dirty="0"/>
              <a:t>Petr </a:t>
            </a:r>
            <a:r>
              <a:rPr lang="cs-CZ" b="1" dirty="0" smtClean="0"/>
              <a:t>Čech, </a:t>
            </a:r>
            <a:r>
              <a:rPr lang="cs-CZ" i="1" dirty="0" err="1" smtClean="0"/>
              <a:t>football</a:t>
            </a:r>
            <a:r>
              <a:rPr lang="cs-CZ" i="1" dirty="0" smtClean="0"/>
              <a:t> </a:t>
            </a:r>
            <a:r>
              <a:rPr lang="cs-CZ" i="1" dirty="0" err="1"/>
              <a:t>goalkeeper</a:t>
            </a:r>
            <a:r>
              <a:rPr lang="cs-CZ" i="1" dirty="0"/>
              <a:t> in </a:t>
            </a:r>
            <a:r>
              <a:rPr lang="cs-CZ" i="1" dirty="0" err="1" smtClean="0"/>
              <a:t>Chelsea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201160" y="2766201"/>
            <a:ext cx="349417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0" algn="ctr">
              <a:lnSpc>
                <a:spcPct val="110000"/>
              </a:lnSpc>
              <a:buNone/>
            </a:pPr>
            <a:r>
              <a:rPr lang="cs-CZ" b="1" dirty="0"/>
              <a:t>Karel IV</a:t>
            </a:r>
            <a:r>
              <a:rPr lang="cs-CZ" b="1" dirty="0" smtClean="0"/>
              <a:t>., </a:t>
            </a:r>
            <a:r>
              <a:rPr lang="cs-CZ" i="1" dirty="0" err="1" smtClean="0"/>
              <a:t>great</a:t>
            </a:r>
            <a:r>
              <a:rPr lang="cs-CZ" i="1" dirty="0" smtClean="0"/>
              <a:t> </a:t>
            </a:r>
            <a:r>
              <a:rPr lang="cs-CZ" i="1" dirty="0"/>
              <a:t>king </a:t>
            </a:r>
            <a:endParaRPr lang="cs-CZ" i="1" dirty="0" smtClean="0"/>
          </a:p>
          <a:p>
            <a:pPr marL="180000" indent="0" algn="ctr">
              <a:lnSpc>
                <a:spcPct val="110000"/>
              </a:lnSpc>
              <a:buNone/>
            </a:pP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/>
              <a:t>the</a:t>
            </a:r>
            <a:r>
              <a:rPr lang="cs-CZ" i="1" dirty="0"/>
              <a:t> 15th </a:t>
            </a:r>
            <a:r>
              <a:rPr lang="cs-CZ" i="1" dirty="0" err="1" smtClean="0"/>
              <a:t>century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6565436" y="6102067"/>
            <a:ext cx="2586284" cy="7017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000" indent="0" algn="ctr">
              <a:lnSpc>
                <a:spcPct val="110000"/>
              </a:lnSpc>
              <a:buNone/>
            </a:pPr>
            <a:r>
              <a:rPr lang="cs-CZ" b="1" dirty="0"/>
              <a:t>Bedřich </a:t>
            </a:r>
            <a:r>
              <a:rPr lang="cs-CZ" b="1" dirty="0" smtClean="0"/>
              <a:t>Smetana, </a:t>
            </a:r>
          </a:p>
          <a:p>
            <a:pPr marL="180000" indent="0" algn="ctr">
              <a:lnSpc>
                <a:spcPct val="110000"/>
              </a:lnSpc>
              <a:buNone/>
            </a:pPr>
            <a:r>
              <a:rPr lang="cs-CZ" i="1" dirty="0" smtClean="0"/>
              <a:t>music</a:t>
            </a:r>
            <a:r>
              <a:rPr lang="cs-CZ" i="1" dirty="0" smtClean="0"/>
              <a:t> </a:t>
            </a:r>
            <a:r>
              <a:rPr lang="cs-CZ" i="1" dirty="0" err="1" smtClean="0"/>
              <a:t>composer</a:t>
            </a:r>
            <a:endParaRPr lang="cs-CZ" i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126039" y="6129768"/>
            <a:ext cx="511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 smtClean="0"/>
              <a:t>Václav Havel</a:t>
            </a:r>
            <a:r>
              <a:rPr lang="cs-CZ" i="1" dirty="0" smtClean="0"/>
              <a:t>, </a:t>
            </a:r>
            <a:r>
              <a:rPr lang="cs-CZ" i="1" dirty="0" err="1" smtClean="0"/>
              <a:t>playwright</a:t>
            </a:r>
            <a:r>
              <a:rPr lang="cs-CZ" i="1" dirty="0" smtClean="0"/>
              <a:t>,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first</a:t>
            </a:r>
            <a:r>
              <a:rPr lang="cs-CZ" i="1" dirty="0" smtClean="0"/>
              <a:t> president </a:t>
            </a:r>
          </a:p>
          <a:p>
            <a:pPr algn="ctr"/>
            <a:r>
              <a:rPr lang="cs-CZ" i="1" dirty="0" err="1" smtClean="0"/>
              <a:t>after</a:t>
            </a:r>
            <a:r>
              <a:rPr lang="cs-CZ" i="1" dirty="0" smtClean="0"/>
              <a:t> </a:t>
            </a:r>
            <a:r>
              <a:rPr lang="cs-CZ" i="1" dirty="0" err="1" smtClean="0"/>
              <a:t>the</a:t>
            </a:r>
            <a:r>
              <a:rPr lang="cs-CZ" i="1" dirty="0" smtClean="0"/>
              <a:t> </a:t>
            </a:r>
            <a:r>
              <a:rPr lang="cs-CZ" i="1" dirty="0" err="1" smtClean="0"/>
              <a:t>fall</a:t>
            </a:r>
            <a:r>
              <a:rPr lang="cs-CZ" i="1" dirty="0" smtClean="0"/>
              <a:t> </a:t>
            </a:r>
            <a:r>
              <a:rPr lang="cs-CZ" i="1" dirty="0" err="1" smtClean="0"/>
              <a:t>of</a:t>
            </a:r>
            <a:r>
              <a:rPr lang="cs-CZ" i="1" dirty="0" smtClean="0"/>
              <a:t> </a:t>
            </a:r>
            <a:r>
              <a:rPr lang="cs-CZ" i="1" dirty="0" err="1" smtClean="0"/>
              <a:t>communism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5845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72">
            <a:extLst>
              <a:ext uri="{FF2B5EF4-FFF2-40B4-BE49-F238E27FC236}">
                <a16:creationId xmlns=""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1539934-9D19-4E4D-AEDB-45356A1F3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5163355" cy="1225650"/>
          </a:xfrm>
        </p:spPr>
        <p:txBody>
          <a:bodyPr anchor="b">
            <a:normAutofit/>
          </a:bodyPr>
          <a:lstStyle/>
          <a:p>
            <a:r>
              <a:rPr lang="cs-CZ" sz="3800" b="1" dirty="0" smtClean="0">
                <a:solidFill>
                  <a:schemeClr val="bg1"/>
                </a:solidFill>
                <a:latin typeface="+mn-lt"/>
              </a:rPr>
              <a:t>Prague, </a:t>
            </a:r>
            <a:r>
              <a:rPr lang="cs-CZ" sz="3800" b="1" dirty="0" err="1" smtClean="0">
                <a:solidFill>
                  <a:schemeClr val="bg1"/>
                </a:solidFill>
                <a:latin typeface="+mn-lt"/>
              </a:rPr>
              <a:t>the</a:t>
            </a:r>
            <a:r>
              <a:rPr lang="cs-CZ" sz="38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3800" b="1" dirty="0" err="1" smtClean="0">
                <a:solidFill>
                  <a:schemeClr val="bg1"/>
                </a:solidFill>
                <a:latin typeface="+mn-lt"/>
              </a:rPr>
              <a:t>capital</a:t>
            </a:r>
            <a:endParaRPr lang="cs-CZ" sz="38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6151" name="Straight Connector 74">
            <a:extLst>
              <a:ext uri="{FF2B5EF4-FFF2-40B4-BE49-F238E27FC236}">
                <a16:creationId xmlns=""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19FAE73-F52E-4829-8D96-4CE583B46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69" y="1909192"/>
            <a:ext cx="4586513" cy="3647710"/>
          </a:xfrm>
        </p:spPr>
        <p:txBody>
          <a:bodyPr>
            <a:normAutofit/>
          </a:bodyPr>
          <a:lstStyle/>
          <a:p>
            <a:r>
              <a:rPr lang="cs-CZ" sz="1700" b="1" dirty="0" err="1" smtClean="0">
                <a:solidFill>
                  <a:schemeClr val="bg1"/>
                </a:solidFill>
              </a:rPr>
              <a:t>Founded</a:t>
            </a:r>
            <a:r>
              <a:rPr lang="cs-CZ" sz="1700" b="1" dirty="0" smtClean="0">
                <a:solidFill>
                  <a:schemeClr val="bg1"/>
                </a:solidFill>
              </a:rPr>
              <a:t> in </a:t>
            </a:r>
            <a:r>
              <a:rPr lang="cs-CZ" sz="1700" dirty="0" smtClean="0">
                <a:solidFill>
                  <a:schemeClr val="bg1"/>
                </a:solidFill>
              </a:rPr>
              <a:t>723</a:t>
            </a:r>
            <a:endParaRPr lang="cs-CZ" sz="1700" dirty="0">
              <a:solidFill>
                <a:schemeClr val="bg1"/>
              </a:solidFill>
            </a:endParaRPr>
          </a:p>
          <a:p>
            <a:r>
              <a:rPr lang="cs-CZ" sz="1700" b="1" dirty="0" err="1" smtClean="0">
                <a:solidFill>
                  <a:schemeClr val="bg1"/>
                </a:solidFill>
              </a:rPr>
              <a:t>Population</a:t>
            </a:r>
            <a:r>
              <a:rPr lang="cs-CZ" sz="1700" b="1" dirty="0">
                <a:solidFill>
                  <a:schemeClr val="bg1"/>
                </a:solidFill>
              </a:rPr>
              <a:t>: </a:t>
            </a:r>
            <a:r>
              <a:rPr lang="cs-CZ" sz="1700" dirty="0">
                <a:solidFill>
                  <a:schemeClr val="bg1"/>
                </a:solidFill>
              </a:rPr>
              <a:t>1.3 </a:t>
            </a:r>
            <a:r>
              <a:rPr lang="cs-CZ" sz="1700" dirty="0" err="1" smtClean="0">
                <a:solidFill>
                  <a:schemeClr val="bg1"/>
                </a:solidFill>
              </a:rPr>
              <a:t>million</a:t>
            </a:r>
            <a:endParaRPr lang="cs-CZ" sz="1700" dirty="0" smtClean="0">
              <a:solidFill>
                <a:schemeClr val="bg1"/>
              </a:solidFill>
            </a:endParaRPr>
          </a:p>
          <a:p>
            <a:r>
              <a:rPr lang="cs-CZ" sz="1700" dirty="0" smtClean="0">
                <a:solidFill>
                  <a:schemeClr val="bg1"/>
                </a:solidFill>
              </a:rPr>
              <a:t>P</a:t>
            </a:r>
            <a:r>
              <a:rPr lang="en-US" sz="1700" i="0" dirty="0" err="1">
                <a:solidFill>
                  <a:schemeClr val="bg1"/>
                </a:solidFill>
                <a:effectLst/>
              </a:rPr>
              <a:t>olitical</a:t>
            </a:r>
            <a:r>
              <a:rPr lang="en-US" sz="1700" i="0" dirty="0">
                <a:solidFill>
                  <a:schemeClr val="bg1"/>
                </a:solidFill>
                <a:effectLst/>
              </a:rPr>
              <a:t>, cultural and economic </a:t>
            </a:r>
            <a:r>
              <a:rPr lang="en-US" sz="1700" i="0" dirty="0" err="1">
                <a:solidFill>
                  <a:schemeClr val="bg1"/>
                </a:solidFill>
                <a:effectLst/>
              </a:rPr>
              <a:t>centre</a:t>
            </a:r>
            <a:r>
              <a:rPr lang="en-US" sz="1700" i="0" dirty="0">
                <a:solidFill>
                  <a:schemeClr val="bg1"/>
                </a:solidFill>
                <a:effectLst/>
              </a:rPr>
              <a:t> of </a:t>
            </a:r>
            <a:r>
              <a:rPr lang="cs-CZ" sz="1700" i="0" dirty="0" smtClean="0">
                <a:solidFill>
                  <a:schemeClr val="bg1"/>
                </a:solidFill>
                <a:effectLst/>
              </a:rPr>
              <a:t>C</a:t>
            </a:r>
            <a:r>
              <a:rPr lang="en-US" sz="1700" i="0" dirty="0" err="1" smtClean="0">
                <a:solidFill>
                  <a:schemeClr val="bg1"/>
                </a:solidFill>
                <a:effectLst/>
              </a:rPr>
              <a:t>entral</a:t>
            </a:r>
            <a:r>
              <a:rPr lang="en-US" sz="1700" i="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1700" i="0" dirty="0">
                <a:solidFill>
                  <a:schemeClr val="bg1"/>
                </a:solidFill>
                <a:effectLst/>
              </a:rPr>
              <a:t>Europe</a:t>
            </a:r>
            <a:endParaRPr lang="cs-CZ" sz="1700" i="0" dirty="0">
              <a:solidFill>
                <a:schemeClr val="bg1"/>
              </a:solidFill>
              <a:effectLst/>
            </a:endParaRPr>
          </a:p>
          <a:p>
            <a:r>
              <a:rPr lang="en-US" sz="1700" b="0" i="0" dirty="0">
                <a:solidFill>
                  <a:schemeClr val="bg1"/>
                </a:solidFill>
                <a:effectLst/>
              </a:rPr>
              <a:t>Since </a:t>
            </a:r>
            <a:r>
              <a:rPr lang="en-US" sz="1700" b="0" i="0" dirty="0" smtClean="0">
                <a:solidFill>
                  <a:schemeClr val="bg1"/>
                </a:solidFill>
                <a:effectLst/>
              </a:rPr>
              <a:t>1992 </a:t>
            </a:r>
            <a:r>
              <a:rPr lang="en-US" sz="1700" b="0" i="0" dirty="0">
                <a:solidFill>
                  <a:schemeClr val="bg1"/>
                </a:solidFill>
                <a:effectLst/>
              </a:rPr>
              <a:t>the</a:t>
            </a:r>
            <a:r>
              <a:rPr lang="cs-CZ" sz="1700" b="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700" b="0" i="0" dirty="0" smtClean="0">
                <a:solidFill>
                  <a:schemeClr val="bg1"/>
                </a:solidFill>
                <a:effectLst/>
              </a:rPr>
              <a:t>historic</a:t>
            </a:r>
            <a:r>
              <a:rPr lang="cs-CZ" sz="1700" b="0" i="0" dirty="0" smtClean="0">
                <a:solidFill>
                  <a:schemeClr val="bg1"/>
                </a:solidFill>
                <a:effectLst/>
              </a:rPr>
              <a:t>al</a:t>
            </a:r>
            <a:r>
              <a:rPr lang="en-US" sz="1700" b="0" i="0" dirty="0" smtClean="0">
                <a:solidFill>
                  <a:schemeClr val="bg1"/>
                </a:solidFill>
                <a:effectLst/>
              </a:rPr>
              <a:t> </a:t>
            </a:r>
            <a:r>
              <a:rPr lang="en-US" sz="1700" b="0" i="0" dirty="0" err="1">
                <a:solidFill>
                  <a:schemeClr val="bg1"/>
                </a:solidFill>
                <a:effectLst/>
              </a:rPr>
              <a:t>centre</a:t>
            </a:r>
            <a:r>
              <a:rPr lang="en-US" sz="1700" b="0" i="0" dirty="0">
                <a:solidFill>
                  <a:schemeClr val="bg1"/>
                </a:solidFill>
                <a:effectLst/>
              </a:rPr>
              <a:t> of Prague has been included in the </a:t>
            </a:r>
            <a:r>
              <a:rPr lang="en-US" sz="1700" dirty="0">
                <a:solidFill>
                  <a:schemeClr val="bg1"/>
                </a:solidFill>
              </a:rPr>
              <a:t>UNESCO</a:t>
            </a:r>
            <a:r>
              <a:rPr lang="en-US" sz="1700" b="0" i="0" dirty="0">
                <a:solidFill>
                  <a:schemeClr val="bg1"/>
                </a:solidFill>
                <a:effectLst/>
              </a:rPr>
              <a:t> list</a:t>
            </a:r>
            <a:endParaRPr lang="cs-CZ" sz="1700" b="0" i="0" dirty="0">
              <a:solidFill>
                <a:schemeClr val="bg1"/>
              </a:solidFill>
              <a:effectLst/>
            </a:endParaRPr>
          </a:p>
          <a:p>
            <a:r>
              <a:rPr lang="cs-CZ" sz="1700" dirty="0" err="1" smtClean="0">
                <a:solidFill>
                  <a:schemeClr val="bg1"/>
                </a:solidFill>
              </a:rPr>
              <a:t>Home</a:t>
            </a:r>
            <a:r>
              <a:rPr lang="cs-CZ" sz="1700" dirty="0" smtClean="0">
                <a:solidFill>
                  <a:schemeClr val="bg1"/>
                </a:solidFill>
              </a:rPr>
              <a:t> </a:t>
            </a:r>
            <a:r>
              <a:rPr lang="cs-CZ" sz="1700" dirty="0" err="1">
                <a:solidFill>
                  <a:schemeClr val="bg1"/>
                </a:solidFill>
              </a:rPr>
              <a:t>of</a:t>
            </a:r>
            <a:r>
              <a:rPr lang="cs-CZ" sz="1700" dirty="0">
                <a:solidFill>
                  <a:schemeClr val="bg1"/>
                </a:solidFill>
              </a:rPr>
              <a:t> </a:t>
            </a:r>
            <a:r>
              <a:rPr lang="cs-CZ" sz="1700" dirty="0" err="1">
                <a:solidFill>
                  <a:schemeClr val="bg1"/>
                </a:solidFill>
              </a:rPr>
              <a:t>the</a:t>
            </a:r>
            <a:r>
              <a:rPr lang="cs-CZ" sz="1700" dirty="0">
                <a:solidFill>
                  <a:schemeClr val="bg1"/>
                </a:solidFill>
              </a:rPr>
              <a:t> </a:t>
            </a:r>
            <a:r>
              <a:rPr lang="cs-CZ" sz="1700" dirty="0" err="1">
                <a:solidFill>
                  <a:schemeClr val="bg1"/>
                </a:solidFill>
              </a:rPr>
              <a:t>government</a:t>
            </a:r>
            <a:r>
              <a:rPr lang="cs-CZ" sz="1700" dirty="0">
                <a:solidFill>
                  <a:schemeClr val="bg1"/>
                </a:solidFill>
              </a:rPr>
              <a:t> and </a:t>
            </a:r>
            <a:r>
              <a:rPr lang="cs-CZ" sz="1700" dirty="0" err="1">
                <a:solidFill>
                  <a:schemeClr val="bg1"/>
                </a:solidFill>
              </a:rPr>
              <a:t>the</a:t>
            </a:r>
            <a:r>
              <a:rPr lang="cs-CZ" sz="1700" dirty="0">
                <a:solidFill>
                  <a:schemeClr val="bg1"/>
                </a:solidFill>
              </a:rPr>
              <a:t> president </a:t>
            </a:r>
            <a:r>
              <a:rPr lang="cs-CZ" sz="1700" dirty="0" err="1">
                <a:solidFill>
                  <a:schemeClr val="bg1"/>
                </a:solidFill>
              </a:rPr>
              <a:t>of</a:t>
            </a:r>
            <a:r>
              <a:rPr lang="cs-CZ" sz="1700" dirty="0">
                <a:solidFill>
                  <a:schemeClr val="bg1"/>
                </a:solidFill>
              </a:rPr>
              <a:t> </a:t>
            </a:r>
            <a:r>
              <a:rPr lang="cs-CZ" sz="1700" dirty="0" err="1">
                <a:solidFill>
                  <a:schemeClr val="bg1"/>
                </a:solidFill>
              </a:rPr>
              <a:t>the</a:t>
            </a:r>
            <a:r>
              <a:rPr lang="cs-CZ" sz="1700" dirty="0">
                <a:solidFill>
                  <a:schemeClr val="bg1"/>
                </a:solidFill>
              </a:rPr>
              <a:t> Czech Republic</a:t>
            </a:r>
          </a:p>
          <a:p>
            <a:endParaRPr lang="cs-CZ" sz="1700" dirty="0">
              <a:solidFill>
                <a:schemeClr val="bg1"/>
              </a:solidFill>
            </a:endParaRPr>
          </a:p>
        </p:txBody>
      </p:sp>
      <p:cxnSp>
        <p:nvCxnSpPr>
          <p:cNvPr id="6152" name="Straight Connector 76">
            <a:extLst>
              <a:ext uri="{FF2B5EF4-FFF2-40B4-BE49-F238E27FC236}">
                <a16:creationId xmlns=""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Image result for znak prahy">
            <a:extLst>
              <a:ext uri="{FF2B5EF4-FFF2-40B4-BE49-F238E27FC236}">
                <a16:creationId xmlns="" xmlns:a16="http://schemas.microsoft.com/office/drawing/2014/main" id="{D4CA617A-1902-47DB-88B8-88B98AC445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7" r="11387" b="2"/>
          <a:stretch/>
        </p:blipFill>
        <p:spPr bwMode="auto">
          <a:xfrm>
            <a:off x="6525453" y="10"/>
            <a:ext cx="566654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89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3B0DF90E-6BAD-4E82-8FDF-717C9A3573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reeform 13">
            <a:extLst>
              <a:ext uri="{FF2B5EF4-FFF2-40B4-BE49-F238E27FC236}">
                <a16:creationId xmlns="" xmlns:a16="http://schemas.microsoft.com/office/drawing/2014/main" id="{13DCC859-0434-4BB8-B6C5-09C88AE698F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11">
            <a:extLst>
              <a:ext uri="{FF2B5EF4-FFF2-40B4-BE49-F238E27FC236}">
                <a16:creationId xmlns="" xmlns:a16="http://schemas.microsoft.com/office/drawing/2014/main" id="{08E7ACFB-B791-4C23-8B17-013FEDC09A8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Image result for václavské náměstí">
            <a:extLst>
              <a:ext uri="{FF2B5EF4-FFF2-40B4-BE49-F238E27FC236}">
                <a16:creationId xmlns="" xmlns:a16="http://schemas.microsoft.com/office/drawing/2014/main" id="{4E71A306-7A0D-49D8-885D-33D8E90C67E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2022475"/>
            <a:ext cx="3470275" cy="18478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B0E25AE3-1F3A-4F76-A591-E31422E3329E}"/>
              </a:ext>
            </a:extLst>
          </p:cNvPr>
          <p:cNvSpPr txBox="1"/>
          <p:nvPr/>
        </p:nvSpPr>
        <p:spPr>
          <a:xfrm>
            <a:off x="981075" y="3500438"/>
            <a:ext cx="3470275" cy="3698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 b="1" dirty="0">
                <a:solidFill>
                  <a:srgbClr val="FFFFFF"/>
                </a:solidFill>
              </a:rPr>
              <a:t>St. </a:t>
            </a:r>
            <a:r>
              <a:rPr lang="cs-CZ" sz="1300" b="1" dirty="0" err="1">
                <a:solidFill>
                  <a:srgbClr val="FFFFFF"/>
                </a:solidFill>
              </a:rPr>
              <a:t>Wenceslaus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b="1" dirty="0" smtClean="0">
                <a:solidFill>
                  <a:srgbClr val="FFFFFF"/>
                </a:solidFill>
              </a:rPr>
              <a:t>Square </a:t>
            </a:r>
            <a:r>
              <a:rPr lang="cs-CZ" sz="1300" b="1" dirty="0">
                <a:solidFill>
                  <a:srgbClr val="FFFFFF"/>
                </a:solidFill>
              </a:rPr>
              <a:t>and </a:t>
            </a:r>
            <a:r>
              <a:rPr lang="cs-CZ" sz="1300" b="1" dirty="0" err="1">
                <a:solidFill>
                  <a:srgbClr val="FFFFFF"/>
                </a:solidFill>
              </a:rPr>
              <a:t>the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b="1" dirty="0" err="1">
                <a:solidFill>
                  <a:srgbClr val="FFFFFF"/>
                </a:solidFill>
              </a:rPr>
              <a:t>National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b="1" dirty="0" smtClean="0">
                <a:solidFill>
                  <a:srgbClr val="FFFFFF"/>
                </a:solidFill>
              </a:rPr>
              <a:t>Museum</a:t>
            </a:r>
            <a:endParaRPr lang="cs-CZ" sz="1300" b="1" dirty="0">
              <a:solidFill>
                <a:srgbClr val="FFFFFF"/>
              </a:solidFill>
            </a:endParaRPr>
          </a:p>
        </p:txBody>
      </p:sp>
      <p:pic>
        <p:nvPicPr>
          <p:cNvPr id="9222" name="Picture 6" descr="Image result for pražský hrad">
            <a:extLst>
              <a:ext uri="{FF2B5EF4-FFF2-40B4-BE49-F238E27FC236}">
                <a16:creationId xmlns="" xmlns:a16="http://schemas.microsoft.com/office/drawing/2014/main" id="{55F87EE8-972D-4875-8786-1AEECBF0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3940175"/>
            <a:ext cx="3470275" cy="22367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2B8BB21D-F3A9-4397-A3DF-5099EADCE986}"/>
              </a:ext>
            </a:extLst>
          </p:cNvPr>
          <p:cNvSpPr txBox="1"/>
          <p:nvPr/>
        </p:nvSpPr>
        <p:spPr>
          <a:xfrm>
            <a:off x="981075" y="5807075"/>
            <a:ext cx="3470275" cy="3698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 b="1" dirty="0">
                <a:solidFill>
                  <a:srgbClr val="FFFFFF"/>
                </a:solidFill>
              </a:rPr>
              <a:t>Prague </a:t>
            </a:r>
            <a:r>
              <a:rPr lang="cs-CZ" sz="1300" b="1" dirty="0" err="1">
                <a:solidFill>
                  <a:srgbClr val="FFFFFF"/>
                </a:solidFill>
              </a:rPr>
              <a:t>C</a:t>
            </a:r>
            <a:r>
              <a:rPr lang="cs-CZ" sz="1300" b="1" dirty="0" err="1" smtClean="0">
                <a:solidFill>
                  <a:srgbClr val="FFFFFF"/>
                </a:solidFill>
              </a:rPr>
              <a:t>astle</a:t>
            </a:r>
            <a:endParaRPr lang="cs-CZ" sz="1300" b="1" dirty="0">
              <a:solidFill>
                <a:srgbClr val="FFFFFF"/>
              </a:solidFill>
            </a:endParaRPr>
          </a:p>
        </p:txBody>
      </p:sp>
      <p:pic>
        <p:nvPicPr>
          <p:cNvPr id="9220" name="Picture 4" descr="Image result for staroměstské náměstí">
            <a:extLst>
              <a:ext uri="{FF2B5EF4-FFF2-40B4-BE49-F238E27FC236}">
                <a16:creationId xmlns="" xmlns:a16="http://schemas.microsoft.com/office/drawing/2014/main" id="{4B79A208-F789-4B9F-8F5E-A5C6678F8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1200" y="2022475"/>
            <a:ext cx="6689725" cy="41544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="" xmlns:a16="http://schemas.microsoft.com/office/drawing/2014/main" id="{47DA0EC6-BBEA-40B8-90DD-A82C4D1810ED}"/>
              </a:ext>
            </a:extLst>
          </p:cNvPr>
          <p:cNvSpPr txBox="1"/>
          <p:nvPr/>
        </p:nvSpPr>
        <p:spPr>
          <a:xfrm>
            <a:off x="4521200" y="5807075"/>
            <a:ext cx="6689725" cy="369888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cs-CZ" sz="1300" b="1" dirty="0" err="1">
                <a:solidFill>
                  <a:srgbClr val="FFFFFF"/>
                </a:solidFill>
              </a:rPr>
              <a:t>Old</a:t>
            </a:r>
            <a:r>
              <a:rPr lang="cs-CZ" sz="1300" b="1" dirty="0">
                <a:solidFill>
                  <a:srgbClr val="FFFFFF"/>
                </a:solidFill>
              </a:rPr>
              <a:t> </a:t>
            </a:r>
            <a:r>
              <a:rPr lang="cs-CZ" sz="1300" b="1" dirty="0" err="1">
                <a:solidFill>
                  <a:srgbClr val="FFFFFF"/>
                </a:solidFill>
              </a:rPr>
              <a:t>T</a:t>
            </a:r>
            <a:r>
              <a:rPr lang="cs-CZ" sz="1300" b="1" dirty="0" err="1" smtClean="0">
                <a:solidFill>
                  <a:srgbClr val="FFFFFF"/>
                </a:solidFill>
              </a:rPr>
              <a:t>own</a:t>
            </a:r>
            <a:r>
              <a:rPr lang="cs-CZ" sz="1300" b="1" dirty="0" smtClean="0">
                <a:solidFill>
                  <a:srgbClr val="FFFFFF"/>
                </a:solidFill>
              </a:rPr>
              <a:t> </a:t>
            </a:r>
            <a:r>
              <a:rPr lang="cs-CZ" sz="1300" b="1" dirty="0">
                <a:solidFill>
                  <a:srgbClr val="FFFFFF"/>
                </a:solidFill>
              </a:rPr>
              <a:t>S</a:t>
            </a:r>
            <a:r>
              <a:rPr lang="cs-CZ" sz="1300" b="1" dirty="0" smtClean="0">
                <a:solidFill>
                  <a:srgbClr val="FFFFFF"/>
                </a:solidFill>
              </a:rPr>
              <a:t>quare</a:t>
            </a:r>
            <a:endParaRPr lang="cs-CZ" sz="1300" b="1" dirty="0">
              <a:solidFill>
                <a:srgbClr val="FFFFFF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7725B90-4CF7-4A0A-A068-8C10FF3A1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pPr algn="ctr"/>
            <a:r>
              <a:rPr lang="cs-CZ" b="1" dirty="0" err="1" smtClean="0">
                <a:solidFill>
                  <a:schemeClr val="bg1"/>
                </a:solidFill>
              </a:rPr>
              <a:t>Cultural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>
                <a:solidFill>
                  <a:schemeClr val="bg1"/>
                </a:solidFill>
              </a:rPr>
              <a:t>and </a:t>
            </a:r>
            <a:r>
              <a:rPr lang="cs-CZ" b="1" dirty="0" err="1" smtClean="0">
                <a:solidFill>
                  <a:schemeClr val="bg1"/>
                </a:solidFill>
              </a:rPr>
              <a:t>historical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sights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and </a:t>
            </a:r>
            <a:r>
              <a:rPr lang="cs-CZ" b="1" dirty="0" err="1" smtClean="0">
                <a:solidFill>
                  <a:schemeClr val="bg1"/>
                </a:solidFill>
              </a:rPr>
              <a:t>must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see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places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34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Rectangle 134">
            <a:extLst>
              <a:ext uri="{FF2B5EF4-FFF2-40B4-BE49-F238E27FC236}">
                <a16:creationId xmlns="" xmlns:a16="http://schemas.microsoft.com/office/drawing/2014/main" id="{E8A8EAB8-D2FF-444D-B34B-7D32F106AD0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="" xmlns:a16="http://schemas.microsoft.com/office/drawing/2014/main" id="{B367F8BC-00F5-4EA9-A746-BECC267A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800" y="448721"/>
            <a:ext cx="4713997" cy="1225650"/>
          </a:xfrm>
        </p:spPr>
        <p:txBody>
          <a:bodyPr anchor="b">
            <a:normAutofit fontScale="90000"/>
          </a:bodyPr>
          <a:lstStyle/>
          <a:p>
            <a:r>
              <a:rPr lang="cs-CZ" sz="3800" b="1" dirty="0">
                <a:solidFill>
                  <a:schemeClr val="bg1"/>
                </a:solidFill>
              </a:rPr>
              <a:t>Prague </a:t>
            </a:r>
            <a:r>
              <a:rPr lang="cs-CZ" sz="3800" b="1" dirty="0" err="1">
                <a:solidFill>
                  <a:schemeClr val="bg1"/>
                </a:solidFill>
              </a:rPr>
              <a:t>astronomical</a:t>
            </a:r>
            <a:r>
              <a:rPr lang="cs-CZ" sz="3800" b="1" dirty="0">
                <a:solidFill>
                  <a:schemeClr val="bg1"/>
                </a:solidFill>
              </a:rPr>
              <a:t> </a:t>
            </a:r>
            <a:r>
              <a:rPr lang="cs-CZ" sz="3800" b="1" dirty="0" err="1">
                <a:solidFill>
                  <a:schemeClr val="bg1"/>
                </a:solidFill>
              </a:rPr>
              <a:t>clock</a:t>
            </a:r>
            <a:endParaRPr lang="cs-CZ" sz="38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Image result for orlojské hodiny kreslené">
            <a:extLst>
              <a:ext uri="{FF2B5EF4-FFF2-40B4-BE49-F238E27FC236}">
                <a16:creationId xmlns="" xmlns:a16="http://schemas.microsoft.com/office/drawing/2014/main" id="{00EA8182-BF36-499D-9C17-0E51D81AAE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2346" y="582848"/>
            <a:ext cx="5666547" cy="569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45" name="Straight Connector 136">
            <a:extLst>
              <a:ext uri="{FF2B5EF4-FFF2-40B4-BE49-F238E27FC236}">
                <a16:creationId xmlns="" xmlns:a16="http://schemas.microsoft.com/office/drawing/2014/main" id="{EEA38897-7BA3-4408-8083-3235339C4A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6527800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5D03048E-DEF9-4FBE-AAB3-196C0FBC2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7800" y="1909192"/>
            <a:ext cx="4713997" cy="3647710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Made in </a:t>
            </a:r>
            <a:r>
              <a:rPr lang="cs-CZ" sz="2000" dirty="0" smtClean="0">
                <a:solidFill>
                  <a:schemeClr val="bg1"/>
                </a:solidFill>
              </a:rPr>
              <a:t>1410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b="1" dirty="0" err="1">
                <a:solidFill>
                  <a:schemeClr val="bg1"/>
                </a:solidFill>
              </a:rPr>
              <a:t>Creator</a:t>
            </a:r>
            <a:r>
              <a:rPr lang="cs-CZ" sz="2000" b="1" dirty="0">
                <a:solidFill>
                  <a:schemeClr val="bg1"/>
                </a:solidFill>
              </a:rPr>
              <a:t>: </a:t>
            </a:r>
            <a:r>
              <a:rPr lang="cs-CZ" sz="2000" dirty="0">
                <a:solidFill>
                  <a:schemeClr val="bg1"/>
                </a:solidFill>
              </a:rPr>
              <a:t>Mikuláš </a:t>
            </a:r>
            <a:r>
              <a:rPr lang="cs-CZ" sz="2000" dirty="0" err="1">
                <a:solidFill>
                  <a:schemeClr val="bg1"/>
                </a:solidFill>
              </a:rPr>
              <a:t>of</a:t>
            </a:r>
            <a:r>
              <a:rPr lang="cs-CZ" sz="2000" dirty="0">
                <a:solidFill>
                  <a:schemeClr val="bg1"/>
                </a:solidFill>
              </a:rPr>
              <a:t> Kadaň</a:t>
            </a:r>
          </a:p>
          <a:p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only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clock</a:t>
            </a:r>
            <a:r>
              <a:rPr lang="cs-CZ" sz="2000" dirty="0">
                <a:solidFill>
                  <a:schemeClr val="bg1"/>
                </a:solidFill>
              </a:rPr>
              <a:t> in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world</a:t>
            </a:r>
            <a:r>
              <a:rPr lang="cs-CZ" sz="2000" dirty="0">
                <a:solidFill>
                  <a:schemeClr val="bg1"/>
                </a:solidFill>
              </a:rPr>
              <a:t>, </a:t>
            </a:r>
            <a:r>
              <a:rPr lang="cs-CZ" sz="2000" dirty="0" err="1">
                <a:solidFill>
                  <a:schemeClr val="bg1"/>
                </a:solidFill>
              </a:rPr>
              <a:t>that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can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measure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babylonian</a:t>
            </a:r>
            <a:r>
              <a:rPr lang="cs-CZ" sz="2000" dirty="0">
                <a:solidFill>
                  <a:schemeClr val="bg1"/>
                </a:solidFill>
              </a:rPr>
              <a:t> and </a:t>
            </a:r>
            <a:r>
              <a:rPr lang="cs-CZ" sz="2000" dirty="0" err="1">
                <a:solidFill>
                  <a:schemeClr val="bg1"/>
                </a:solidFill>
              </a:rPr>
              <a:t>old</a:t>
            </a:r>
            <a:r>
              <a:rPr lang="cs-CZ" sz="2000" dirty="0">
                <a:solidFill>
                  <a:schemeClr val="bg1"/>
                </a:solidFill>
              </a:rPr>
              <a:t> bohemian </a:t>
            </a:r>
            <a:r>
              <a:rPr lang="cs-CZ" sz="2000" dirty="0" err="1">
                <a:solidFill>
                  <a:schemeClr val="bg1"/>
                </a:solidFill>
              </a:rPr>
              <a:t>time</a:t>
            </a:r>
            <a:endParaRPr lang="cs-CZ" sz="2000" dirty="0">
              <a:solidFill>
                <a:schemeClr val="bg1"/>
              </a:solidFill>
            </a:endParaRPr>
          </a:p>
          <a:p>
            <a:r>
              <a:rPr lang="cs-CZ" sz="2000" dirty="0" err="1" smtClean="0">
                <a:solidFill>
                  <a:schemeClr val="bg1"/>
                </a:solidFill>
              </a:rPr>
              <a:t>The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oldest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astronomical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clock</a:t>
            </a:r>
            <a:r>
              <a:rPr lang="cs-CZ" sz="2000" dirty="0">
                <a:solidFill>
                  <a:schemeClr val="bg1"/>
                </a:solidFill>
              </a:rPr>
              <a:t> in </a:t>
            </a:r>
            <a:r>
              <a:rPr lang="cs-CZ" sz="2000" dirty="0" err="1">
                <a:solidFill>
                  <a:schemeClr val="bg1"/>
                </a:solidFill>
              </a:rPr>
              <a:t>the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world</a:t>
            </a:r>
            <a:endParaRPr lang="cs-CZ" sz="2000" dirty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cxnSp>
        <p:nvCxnSpPr>
          <p:cNvPr id="10246" name="Straight Connector 138">
            <a:extLst>
              <a:ext uri="{FF2B5EF4-FFF2-40B4-BE49-F238E27FC236}">
                <a16:creationId xmlns="" xmlns:a16="http://schemas.microsoft.com/office/drawing/2014/main" id="{F11AD06B-AB20-4097-8606-5DA00DBACE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 flipH="1">
            <a:off x="6527800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23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hled">
  <a:themeElements>
    <a:clrScheme name="Pohled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Pohled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ohled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TM03457515[[fn=Pohled]]</Template>
  <TotalTime>4001</TotalTime>
  <Words>596</Words>
  <Application>Microsoft Office PowerPoint</Application>
  <PresentationFormat>Širokoúhlá obrazovka</PresentationFormat>
  <Paragraphs>121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7" baseType="lpstr">
      <vt:lpstr>Algerian</vt:lpstr>
      <vt:lpstr>Arial</vt:lpstr>
      <vt:lpstr>Calibri</vt:lpstr>
      <vt:lpstr>Cambria Math</vt:lpstr>
      <vt:lpstr>Century Schoolbook</vt:lpstr>
      <vt:lpstr>Wingdings</vt:lpstr>
      <vt:lpstr>Wingdings 2</vt:lpstr>
      <vt:lpstr>Pohled</vt:lpstr>
      <vt:lpstr>SOS: It´s time to take action against technology addiction</vt:lpstr>
      <vt:lpstr>Czech Republic</vt:lpstr>
      <vt:lpstr>Czechia in a few words</vt:lpstr>
      <vt:lpstr>Czechia, the country of:</vt:lpstr>
      <vt:lpstr>In Czechia we love sport…</vt:lpstr>
      <vt:lpstr>Famous Czech people</vt:lpstr>
      <vt:lpstr>Prague, the capital</vt:lpstr>
      <vt:lpstr>Cultural and historical sights  and must see places</vt:lpstr>
      <vt:lpstr>Prague astronomical clock</vt:lpstr>
      <vt:lpstr>Vyšehrad  and story of the Queen Libuše</vt:lpstr>
      <vt:lpstr>Charles Bridge</vt:lpstr>
      <vt:lpstr>Neveklov, our town</vt:lpstr>
      <vt:lpstr>Interesting places  in our area</vt:lpstr>
      <vt:lpstr>Slapy lake</vt:lpstr>
      <vt:lpstr>Our school</vt:lpstr>
      <vt:lpstr>Small but modern </vt:lpstr>
      <vt:lpstr>Students can choose from four study fields</vt:lpstr>
      <vt:lpstr>Sports management</vt:lpstr>
      <vt:lpstr>Activities at our school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Czech republic</dc:title>
  <dc:creator>Eichlerová Anita</dc:creator>
  <cp:lastModifiedBy>Petra MacGregor</cp:lastModifiedBy>
  <cp:revision>58</cp:revision>
  <dcterms:created xsi:type="dcterms:W3CDTF">2021-02-10T13:38:15Z</dcterms:created>
  <dcterms:modified xsi:type="dcterms:W3CDTF">2021-03-16T13:14:00Z</dcterms:modified>
</cp:coreProperties>
</file>