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29B83D-4769-48AE-909A-2986B06B7061}" v="615" dt="2021-02-11T17:36:15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a Šejblová" userId="S::simona.sejblova@oaneveklov.cz::db1963f0-7ee2-46e2-8c8a-3c44a37f2dcb" providerId="AD" clId="Web-{FB29B83D-4769-48AE-909A-2986B06B7061}"/>
    <pc:docChg chg="addSld delSld modSld sldOrd addMainMaster delMainMaster">
      <pc:chgData name="Simona Šejblová" userId="S::simona.sejblova@oaneveklov.cz::db1963f0-7ee2-46e2-8c8a-3c44a37f2dcb" providerId="AD" clId="Web-{FB29B83D-4769-48AE-909A-2986B06B7061}" dt="2021-02-11T17:36:12.347" v="350" actId="20577"/>
      <pc:docMkLst>
        <pc:docMk/>
      </pc:docMkLst>
      <pc:sldChg chg="addSp delSp modSp mod setBg modClrScheme setClrOvrMap chgLayout">
        <pc:chgData name="Simona Šejblová" userId="S::simona.sejblova@oaneveklov.cz::db1963f0-7ee2-46e2-8c8a-3c44a37f2dcb" providerId="AD" clId="Web-{FB29B83D-4769-48AE-909A-2986B06B7061}" dt="2021-02-11T16:31:14.009" v="5"/>
        <pc:sldMkLst>
          <pc:docMk/>
          <pc:sldMk cId="3799523001" sldId="256"/>
        </pc:sldMkLst>
        <pc:spChg chg="mod">
          <ac:chgData name="Simona Šejblová" userId="S::simona.sejblova@oaneveklov.cz::db1963f0-7ee2-46e2-8c8a-3c44a37f2dcb" providerId="AD" clId="Web-{FB29B83D-4769-48AE-909A-2986B06B7061}" dt="2021-02-11T16:30:04.570" v="4"/>
          <ac:spMkLst>
            <pc:docMk/>
            <pc:sldMk cId="3799523001" sldId="256"/>
            <ac:spMk id="2" creationId="{00000000-0000-0000-0000-000000000000}"/>
          </ac:spMkLst>
        </pc:spChg>
        <pc:spChg chg="del mod">
          <ac:chgData name="Simona Šejblová" userId="S::simona.sejblova@oaneveklov.cz::db1963f0-7ee2-46e2-8c8a-3c44a37f2dcb" providerId="AD" clId="Web-{FB29B83D-4769-48AE-909A-2986B06B7061}" dt="2021-02-11T16:31:14.009" v="5"/>
          <ac:spMkLst>
            <pc:docMk/>
            <pc:sldMk cId="3799523001" sldId="256"/>
            <ac:spMk id="3" creationId="{00000000-0000-0000-0000-000000000000}"/>
          </ac:spMkLst>
        </pc:spChg>
        <pc:spChg chg="add">
          <ac:chgData name="Simona Šejblová" userId="S::simona.sejblova@oaneveklov.cz::db1963f0-7ee2-46e2-8c8a-3c44a37f2dcb" providerId="AD" clId="Web-{FB29B83D-4769-48AE-909A-2986B06B7061}" dt="2021-02-11T16:30:04.570" v="4"/>
          <ac:spMkLst>
            <pc:docMk/>
            <pc:sldMk cId="3799523001" sldId="256"/>
            <ac:spMk id="9" creationId="{6F40FBDA-CEB1-40F0-9AB9-BD9C402D70FE}"/>
          </ac:spMkLst>
        </pc:spChg>
        <pc:spChg chg="add">
          <ac:chgData name="Simona Šejblová" userId="S::simona.sejblova@oaneveklov.cz::db1963f0-7ee2-46e2-8c8a-3c44a37f2dcb" providerId="AD" clId="Web-{FB29B83D-4769-48AE-909A-2986B06B7061}" dt="2021-02-11T16:30:04.570" v="4"/>
          <ac:spMkLst>
            <pc:docMk/>
            <pc:sldMk cId="3799523001" sldId="256"/>
            <ac:spMk id="11" creationId="{0344D4FE-ABEF-4230-9E4E-AD5782FC78AC}"/>
          </ac:spMkLst>
        </pc:spChg>
        <pc:spChg chg="add">
          <ac:chgData name="Simona Šejblová" userId="S::simona.sejblova@oaneveklov.cz::db1963f0-7ee2-46e2-8c8a-3c44a37f2dcb" providerId="AD" clId="Web-{FB29B83D-4769-48AE-909A-2986B06B7061}" dt="2021-02-11T16:30:04.570" v="4"/>
          <ac:spMkLst>
            <pc:docMk/>
            <pc:sldMk cId="3799523001" sldId="256"/>
            <ac:spMk id="13" creationId="{9325F979-D3F9-4926-81B7-7ACCB31A501B}"/>
          </ac:spMkLst>
        </pc:spChg>
        <pc:picChg chg="add">
          <ac:chgData name="Simona Šejblová" userId="S::simona.sejblova@oaneveklov.cz::db1963f0-7ee2-46e2-8c8a-3c44a37f2dcb" providerId="AD" clId="Web-{FB29B83D-4769-48AE-909A-2986B06B7061}" dt="2021-02-11T16:30:04.570" v="4"/>
          <ac:picMkLst>
            <pc:docMk/>
            <pc:sldMk cId="3799523001" sldId="256"/>
            <ac:picMk id="4" creationId="{677C6464-58CA-4B44-83E0-D7DB878F16B9}"/>
          </ac:picMkLst>
        </pc:picChg>
      </pc:sldChg>
      <pc:sldChg chg="addSp delSp modSp new mod setBg">
        <pc:chgData name="Simona Šejblová" userId="S::simona.sejblova@oaneveklov.cz::db1963f0-7ee2-46e2-8c8a-3c44a37f2dcb" providerId="AD" clId="Web-{FB29B83D-4769-48AE-909A-2986B06B7061}" dt="2021-02-11T16:56:15.481" v="140" actId="1076"/>
        <pc:sldMkLst>
          <pc:docMk/>
          <pc:sldMk cId="2303103323" sldId="257"/>
        </pc:sldMkLst>
        <pc:spChg chg="mod">
          <ac:chgData name="Simona Šejblová" userId="S::simona.sejblova@oaneveklov.cz::db1963f0-7ee2-46e2-8c8a-3c44a37f2dcb" providerId="AD" clId="Web-{FB29B83D-4769-48AE-909A-2986B06B7061}" dt="2021-02-11T16:52:56.164" v="119" actId="20577"/>
          <ac:spMkLst>
            <pc:docMk/>
            <pc:sldMk cId="2303103323" sldId="257"/>
            <ac:spMk id="2" creationId="{41A4691B-07B5-486E-AC83-F67350CFFF65}"/>
          </ac:spMkLst>
        </pc:spChg>
        <pc:spChg chg="mod ord">
          <ac:chgData name="Simona Šejblová" userId="S::simona.sejblova@oaneveklov.cz::db1963f0-7ee2-46e2-8c8a-3c44a37f2dcb" providerId="AD" clId="Web-{FB29B83D-4769-48AE-909A-2986B06B7061}" dt="2021-02-11T16:56:00.730" v="137" actId="20577"/>
          <ac:spMkLst>
            <pc:docMk/>
            <pc:sldMk cId="2303103323" sldId="257"/>
            <ac:spMk id="3" creationId="{0974DF94-B707-44EE-B4E5-818CF4F942F7}"/>
          </ac:spMkLst>
        </pc:spChg>
        <pc:spChg chg="add">
          <ac:chgData name="Simona Šejblová" userId="S::simona.sejblova@oaneveklov.cz::db1963f0-7ee2-46e2-8c8a-3c44a37f2dcb" providerId="AD" clId="Web-{FB29B83D-4769-48AE-909A-2986B06B7061}" dt="2021-02-11T16:52:36.335" v="115"/>
          <ac:spMkLst>
            <pc:docMk/>
            <pc:sldMk cId="2303103323" sldId="257"/>
            <ac:spMk id="9" creationId="{0BBB6B01-5B73-410C-B70E-8CF2FA470D11}"/>
          </ac:spMkLst>
        </pc:spChg>
        <pc:spChg chg="add">
          <ac:chgData name="Simona Šejblová" userId="S::simona.sejblova@oaneveklov.cz::db1963f0-7ee2-46e2-8c8a-3c44a37f2dcb" providerId="AD" clId="Web-{FB29B83D-4769-48AE-909A-2986B06B7061}" dt="2021-02-11T16:52:36.335" v="115"/>
          <ac:spMkLst>
            <pc:docMk/>
            <pc:sldMk cId="2303103323" sldId="257"/>
            <ac:spMk id="11" creationId="{8712F587-12D0-435C-8E3F-F44C36EE71B8}"/>
          </ac:spMkLst>
        </pc:spChg>
        <pc:picChg chg="add mod">
          <ac:chgData name="Simona Šejblová" userId="S::simona.sejblova@oaneveklov.cz::db1963f0-7ee2-46e2-8c8a-3c44a37f2dcb" providerId="AD" clId="Web-{FB29B83D-4769-48AE-909A-2986B06B7061}" dt="2021-02-11T16:56:15.481" v="140" actId="1076"/>
          <ac:picMkLst>
            <pc:docMk/>
            <pc:sldMk cId="2303103323" sldId="257"/>
            <ac:picMk id="4" creationId="{FE71B78D-67BE-4EC1-985F-B93B1C70A6DD}"/>
          </ac:picMkLst>
        </pc:picChg>
        <pc:picChg chg="add del mod">
          <ac:chgData name="Simona Šejblová" userId="S::simona.sejblova@oaneveklov.cz::db1963f0-7ee2-46e2-8c8a-3c44a37f2dcb" providerId="AD" clId="Web-{FB29B83D-4769-48AE-909A-2986B06B7061}" dt="2021-02-11T16:55:49.339" v="134"/>
          <ac:picMkLst>
            <pc:docMk/>
            <pc:sldMk cId="2303103323" sldId="257"/>
            <ac:picMk id="5" creationId="{F306FA7E-9B98-40C1-ACE8-0BCFD5CE94C4}"/>
          </ac:picMkLst>
        </pc:picChg>
      </pc:sldChg>
      <pc:sldChg chg="modSp new del">
        <pc:chgData name="Simona Šejblová" userId="S::simona.sejblova@oaneveklov.cz::db1963f0-7ee2-46e2-8c8a-3c44a37f2dcb" providerId="AD" clId="Web-{FB29B83D-4769-48AE-909A-2986B06B7061}" dt="2021-02-11T16:39:04.129" v="37"/>
        <pc:sldMkLst>
          <pc:docMk/>
          <pc:sldMk cId="382723123" sldId="258"/>
        </pc:sldMkLst>
        <pc:spChg chg="mod">
          <ac:chgData name="Simona Šejblová" userId="S::simona.sejblova@oaneveklov.cz::db1963f0-7ee2-46e2-8c8a-3c44a37f2dcb" providerId="AD" clId="Web-{FB29B83D-4769-48AE-909A-2986B06B7061}" dt="2021-02-11T16:38:55.192" v="36" actId="20577"/>
          <ac:spMkLst>
            <pc:docMk/>
            <pc:sldMk cId="382723123" sldId="258"/>
            <ac:spMk id="2" creationId="{090800D6-3EFD-4006-812E-66399D18A6F2}"/>
          </ac:spMkLst>
        </pc:spChg>
      </pc:sldChg>
      <pc:sldChg chg="modSp new del">
        <pc:chgData name="Simona Šejblová" userId="S::simona.sejblova@oaneveklov.cz::db1963f0-7ee2-46e2-8c8a-3c44a37f2dcb" providerId="AD" clId="Web-{FB29B83D-4769-48AE-909A-2986B06B7061}" dt="2021-02-11T16:56:04.730" v="138"/>
        <pc:sldMkLst>
          <pc:docMk/>
          <pc:sldMk cId="921256449" sldId="258"/>
        </pc:sldMkLst>
        <pc:spChg chg="mod">
          <ac:chgData name="Simona Šejblová" userId="S::simona.sejblova@oaneveklov.cz::db1963f0-7ee2-46e2-8c8a-3c44a37f2dcb" providerId="AD" clId="Web-{FB29B83D-4769-48AE-909A-2986B06B7061}" dt="2021-02-11T16:39:19.348" v="47" actId="20577"/>
          <ac:spMkLst>
            <pc:docMk/>
            <pc:sldMk cId="921256449" sldId="258"/>
            <ac:spMk id="2" creationId="{AD9860AF-AC06-40A7-954B-9C7EDFE43A90}"/>
          </ac:spMkLst>
        </pc:spChg>
        <pc:spChg chg="mod">
          <ac:chgData name="Simona Šejblová" userId="S::simona.sejblova@oaneveklov.cz::db1963f0-7ee2-46e2-8c8a-3c44a37f2dcb" providerId="AD" clId="Web-{FB29B83D-4769-48AE-909A-2986B06B7061}" dt="2021-02-11T16:43:06.416" v="112" actId="20577"/>
          <ac:spMkLst>
            <pc:docMk/>
            <pc:sldMk cId="921256449" sldId="258"/>
            <ac:spMk id="3" creationId="{2AB96BCB-2AFE-4281-8281-D664C9AD0ED5}"/>
          </ac:spMkLst>
        </pc:spChg>
      </pc:sldChg>
      <pc:sldChg chg="modSp new">
        <pc:chgData name="Simona Šejblová" userId="S::simona.sejblova@oaneveklov.cz::db1963f0-7ee2-46e2-8c8a-3c44a37f2dcb" providerId="AD" clId="Web-{FB29B83D-4769-48AE-909A-2986B06B7061}" dt="2021-02-11T17:00:51.971" v="163" actId="20577"/>
        <pc:sldMkLst>
          <pc:docMk/>
          <pc:sldMk cId="3619691467" sldId="258"/>
        </pc:sldMkLst>
        <pc:spChg chg="mod">
          <ac:chgData name="Simona Šejblová" userId="S::simona.sejblova@oaneveklov.cz::db1963f0-7ee2-46e2-8c8a-3c44a37f2dcb" providerId="AD" clId="Web-{FB29B83D-4769-48AE-909A-2986B06B7061}" dt="2021-02-11T17:00:51.971" v="163" actId="20577"/>
          <ac:spMkLst>
            <pc:docMk/>
            <pc:sldMk cId="3619691467" sldId="258"/>
            <ac:spMk id="2" creationId="{F2334256-8986-4EA5-9981-48018D2D8579}"/>
          </ac:spMkLst>
        </pc:spChg>
        <pc:spChg chg="mod">
          <ac:chgData name="Simona Šejblová" userId="S::simona.sejblova@oaneveklov.cz::db1963f0-7ee2-46e2-8c8a-3c44a37f2dcb" providerId="AD" clId="Web-{FB29B83D-4769-48AE-909A-2986B06B7061}" dt="2021-02-11T17:00:36.612" v="162" actId="20577"/>
          <ac:spMkLst>
            <pc:docMk/>
            <pc:sldMk cId="3619691467" sldId="258"/>
            <ac:spMk id="3" creationId="{65FD431C-FE57-4023-8136-EAE9BAFE3C34}"/>
          </ac:spMkLst>
        </pc:spChg>
      </pc:sldChg>
      <pc:sldChg chg="modSp new del">
        <pc:chgData name="Simona Šejblová" userId="S::simona.sejblova@oaneveklov.cz::db1963f0-7ee2-46e2-8c8a-3c44a37f2dcb" providerId="AD" clId="Web-{FB29B83D-4769-48AE-909A-2986B06B7061}" dt="2021-02-11T17:23:03.251" v="235"/>
        <pc:sldMkLst>
          <pc:docMk/>
          <pc:sldMk cId="157842651" sldId="259"/>
        </pc:sldMkLst>
        <pc:spChg chg="mod">
          <ac:chgData name="Simona Šejblová" userId="S::simona.sejblova@oaneveklov.cz::db1963f0-7ee2-46e2-8c8a-3c44a37f2dcb" providerId="AD" clId="Web-{FB29B83D-4769-48AE-909A-2986B06B7061}" dt="2021-02-11T17:02:24.020" v="167" actId="20577"/>
          <ac:spMkLst>
            <pc:docMk/>
            <pc:sldMk cId="157842651" sldId="259"/>
            <ac:spMk id="2" creationId="{59DA9FE0-8CDC-4A1D-9361-131639E65BFF}"/>
          </ac:spMkLst>
        </pc:spChg>
      </pc:sldChg>
      <pc:sldChg chg="modSp new">
        <pc:chgData name="Simona Šejblová" userId="S::simona.sejblova@oaneveklov.cz::db1963f0-7ee2-46e2-8c8a-3c44a37f2dcb" providerId="AD" clId="Web-{FB29B83D-4769-48AE-909A-2986B06B7061}" dt="2021-02-11T17:20:47.248" v="207" actId="20577"/>
        <pc:sldMkLst>
          <pc:docMk/>
          <pc:sldMk cId="1955737762" sldId="260"/>
        </pc:sldMkLst>
        <pc:spChg chg="mod">
          <ac:chgData name="Simona Šejblová" userId="S::simona.sejblova@oaneveklov.cz::db1963f0-7ee2-46e2-8c8a-3c44a37f2dcb" providerId="AD" clId="Web-{FB29B83D-4769-48AE-909A-2986B06B7061}" dt="2021-02-11T17:03:32.991" v="171" actId="20577"/>
          <ac:spMkLst>
            <pc:docMk/>
            <pc:sldMk cId="1955737762" sldId="260"/>
            <ac:spMk id="2" creationId="{3D07DBE7-C3B9-4213-9939-5D2696854ECC}"/>
          </ac:spMkLst>
        </pc:spChg>
        <pc:spChg chg="mod">
          <ac:chgData name="Simona Šejblová" userId="S::simona.sejblova@oaneveklov.cz::db1963f0-7ee2-46e2-8c8a-3c44a37f2dcb" providerId="AD" clId="Web-{FB29B83D-4769-48AE-909A-2986B06B7061}" dt="2021-02-11T17:20:47.248" v="207" actId="20577"/>
          <ac:spMkLst>
            <pc:docMk/>
            <pc:sldMk cId="1955737762" sldId="260"/>
            <ac:spMk id="3" creationId="{29DDF3A7-A4C7-47FC-9A5A-6822F971F8A2}"/>
          </ac:spMkLst>
        </pc:spChg>
      </pc:sldChg>
      <pc:sldChg chg="modSp new ord">
        <pc:chgData name="Simona Šejblová" userId="S::simona.sejblova@oaneveklov.cz::db1963f0-7ee2-46e2-8c8a-3c44a37f2dcb" providerId="AD" clId="Web-{FB29B83D-4769-48AE-909A-2986B06B7061}" dt="2021-02-11T17:23:06.501" v="236"/>
        <pc:sldMkLst>
          <pc:docMk/>
          <pc:sldMk cId="1678331801" sldId="261"/>
        </pc:sldMkLst>
        <pc:spChg chg="mod">
          <ac:chgData name="Simona Šejblová" userId="S::simona.sejblova@oaneveklov.cz::db1963f0-7ee2-46e2-8c8a-3c44a37f2dcb" providerId="AD" clId="Web-{FB29B83D-4769-48AE-909A-2986B06B7061}" dt="2021-02-11T17:21:53.656" v="220" actId="20577"/>
          <ac:spMkLst>
            <pc:docMk/>
            <pc:sldMk cId="1678331801" sldId="261"/>
            <ac:spMk id="2" creationId="{57B27B94-EF7B-4C8D-9682-18CB8A2B3F39}"/>
          </ac:spMkLst>
        </pc:spChg>
        <pc:spChg chg="mod">
          <ac:chgData name="Simona Šejblová" userId="S::simona.sejblova@oaneveklov.cz::db1963f0-7ee2-46e2-8c8a-3c44a37f2dcb" providerId="AD" clId="Web-{FB29B83D-4769-48AE-909A-2986B06B7061}" dt="2021-02-11T17:22:32.704" v="234" actId="20577"/>
          <ac:spMkLst>
            <pc:docMk/>
            <pc:sldMk cId="1678331801" sldId="261"/>
            <ac:spMk id="3" creationId="{65CFD652-FB89-4ECF-9149-7FA1872F1879}"/>
          </ac:spMkLst>
        </pc:spChg>
      </pc:sldChg>
      <pc:sldChg chg="addSp delSp modSp new mod setBg">
        <pc:chgData name="Simona Šejblová" userId="S::simona.sejblova@oaneveklov.cz::db1963f0-7ee2-46e2-8c8a-3c44a37f2dcb" providerId="AD" clId="Web-{FB29B83D-4769-48AE-909A-2986B06B7061}" dt="2021-02-11T17:31:59.717" v="292" actId="20577"/>
        <pc:sldMkLst>
          <pc:docMk/>
          <pc:sldMk cId="2088047435" sldId="262"/>
        </pc:sldMkLst>
        <pc:spChg chg="mod">
          <ac:chgData name="Simona Šejblová" userId="S::simona.sejblova@oaneveklov.cz::db1963f0-7ee2-46e2-8c8a-3c44a37f2dcb" providerId="AD" clId="Web-{FB29B83D-4769-48AE-909A-2986B06B7061}" dt="2021-02-11T17:31:35.544" v="285"/>
          <ac:spMkLst>
            <pc:docMk/>
            <pc:sldMk cId="2088047435" sldId="262"/>
            <ac:spMk id="2" creationId="{2F026A47-DDB6-428D-BAD7-1B6188E0BC6C}"/>
          </ac:spMkLst>
        </pc:spChg>
        <pc:spChg chg="add del mod">
          <ac:chgData name="Simona Šejblová" userId="S::simona.sejblova@oaneveklov.cz::db1963f0-7ee2-46e2-8c8a-3c44a37f2dcb" providerId="AD" clId="Web-{FB29B83D-4769-48AE-909A-2986B06B7061}" dt="2021-02-11T17:31:59.717" v="292" actId="20577"/>
          <ac:spMkLst>
            <pc:docMk/>
            <pc:sldMk cId="2088047435" sldId="262"/>
            <ac:spMk id="3" creationId="{15829872-E8FA-429D-A444-093C0B1121FC}"/>
          </ac:spMkLst>
        </pc:spChg>
        <pc:spChg chg="add del mod">
          <ac:chgData name="Simona Šejblová" userId="S::simona.sejblova@oaneveklov.cz::db1963f0-7ee2-46e2-8c8a-3c44a37f2dcb" providerId="AD" clId="Web-{FB29B83D-4769-48AE-909A-2986B06B7061}" dt="2021-02-11T17:31:44.404" v="287"/>
          <ac:spMkLst>
            <pc:docMk/>
            <pc:sldMk cId="2088047435" sldId="262"/>
            <ac:spMk id="6" creationId="{C287F8A4-9297-45D3-B853-01FDB256642B}"/>
          </ac:spMkLst>
        </pc:spChg>
        <pc:spChg chg="add del">
          <ac:chgData name="Simona Šejblová" userId="S::simona.sejblova@oaneveklov.cz::db1963f0-7ee2-46e2-8c8a-3c44a37f2dcb" providerId="AD" clId="Web-{FB29B83D-4769-48AE-909A-2986B06B7061}" dt="2021-02-11T17:31:35.544" v="285"/>
          <ac:spMkLst>
            <pc:docMk/>
            <pc:sldMk cId="2088047435" sldId="262"/>
            <ac:spMk id="9" creationId="{78632963-757B-40C2-BB84-FC6107A54DAD}"/>
          </ac:spMkLst>
        </pc:spChg>
        <pc:spChg chg="add del">
          <ac:chgData name="Simona Šejblová" userId="S::simona.sejblova@oaneveklov.cz::db1963f0-7ee2-46e2-8c8a-3c44a37f2dcb" providerId="AD" clId="Web-{FB29B83D-4769-48AE-909A-2986B06B7061}" dt="2021-02-11T17:31:35.544" v="285"/>
          <ac:spMkLst>
            <pc:docMk/>
            <pc:sldMk cId="2088047435" sldId="262"/>
            <ac:spMk id="11" creationId="{2853AE55-7E35-44B0-89F1-3F52B262AF33}"/>
          </ac:spMkLst>
        </pc:spChg>
        <pc:spChg chg="add del">
          <ac:chgData name="Simona Šejblová" userId="S::simona.sejblova@oaneveklov.cz::db1963f0-7ee2-46e2-8c8a-3c44a37f2dcb" providerId="AD" clId="Web-{FB29B83D-4769-48AE-909A-2986B06B7061}" dt="2021-02-11T17:31:35.544" v="285"/>
          <ac:spMkLst>
            <pc:docMk/>
            <pc:sldMk cId="2088047435" sldId="262"/>
            <ac:spMk id="13" creationId="{DBC4BE4D-4B50-4F51-9F85-4B5D60B02D81}"/>
          </ac:spMkLst>
        </pc:spChg>
        <pc:spChg chg="add">
          <ac:chgData name="Simona Šejblová" userId="S::simona.sejblova@oaneveklov.cz::db1963f0-7ee2-46e2-8c8a-3c44a37f2dcb" providerId="AD" clId="Web-{FB29B83D-4769-48AE-909A-2986B06B7061}" dt="2021-02-11T17:31:35.544" v="285"/>
          <ac:spMkLst>
            <pc:docMk/>
            <pc:sldMk cId="2088047435" sldId="262"/>
            <ac:spMk id="18" creationId="{11657BF2-BFFB-4FF0-9FE2-4D7F7A7C9D50}"/>
          </ac:spMkLst>
        </pc:spChg>
        <pc:spChg chg="add">
          <ac:chgData name="Simona Šejblová" userId="S::simona.sejblova@oaneveklov.cz::db1963f0-7ee2-46e2-8c8a-3c44a37f2dcb" providerId="AD" clId="Web-{FB29B83D-4769-48AE-909A-2986B06B7061}" dt="2021-02-11T17:31:35.544" v="285"/>
          <ac:spMkLst>
            <pc:docMk/>
            <pc:sldMk cId="2088047435" sldId="262"/>
            <ac:spMk id="20" creationId="{25397171-E233-4F26-9A8C-29C436537DC4}"/>
          </ac:spMkLst>
        </pc:spChg>
        <pc:spChg chg="add">
          <ac:chgData name="Simona Šejblová" userId="S::simona.sejblova@oaneveklov.cz::db1963f0-7ee2-46e2-8c8a-3c44a37f2dcb" providerId="AD" clId="Web-{FB29B83D-4769-48AE-909A-2986B06B7061}" dt="2021-02-11T17:31:35.544" v="285"/>
          <ac:spMkLst>
            <pc:docMk/>
            <pc:sldMk cId="2088047435" sldId="262"/>
            <ac:spMk id="22" creationId="{EA830B9C-C9EB-4D80-9552-AE9DE30758C9}"/>
          </ac:spMkLst>
        </pc:spChg>
        <pc:picChg chg="add mod ord">
          <ac:chgData name="Simona Šejblová" userId="S::simona.sejblova@oaneveklov.cz::db1963f0-7ee2-46e2-8c8a-3c44a37f2dcb" providerId="AD" clId="Web-{FB29B83D-4769-48AE-909A-2986B06B7061}" dt="2021-02-11T17:31:35.544" v="285"/>
          <ac:picMkLst>
            <pc:docMk/>
            <pc:sldMk cId="2088047435" sldId="262"/>
            <ac:picMk id="4" creationId="{1AF19866-727C-4B44-94E6-617FC6B4092F}"/>
          </ac:picMkLst>
        </pc:picChg>
      </pc:sldChg>
      <pc:sldChg chg="modSp new">
        <pc:chgData name="Simona Šejblová" userId="S::simona.sejblova@oaneveklov.cz::db1963f0-7ee2-46e2-8c8a-3c44a37f2dcb" providerId="AD" clId="Web-{FB29B83D-4769-48AE-909A-2986B06B7061}" dt="2021-02-11T17:36:12.347" v="350" actId="20577"/>
        <pc:sldMkLst>
          <pc:docMk/>
          <pc:sldMk cId="2677326339" sldId="263"/>
        </pc:sldMkLst>
        <pc:spChg chg="mod">
          <ac:chgData name="Simona Šejblová" userId="S::simona.sejblova@oaneveklov.cz::db1963f0-7ee2-46e2-8c8a-3c44a37f2dcb" providerId="AD" clId="Web-{FB29B83D-4769-48AE-909A-2986B06B7061}" dt="2021-02-11T17:32:26.264" v="300" actId="20577"/>
          <ac:spMkLst>
            <pc:docMk/>
            <pc:sldMk cId="2677326339" sldId="263"/>
            <ac:spMk id="2" creationId="{9910A9CB-3FE5-42F8-9ECC-303FBE69D576}"/>
          </ac:spMkLst>
        </pc:spChg>
        <pc:spChg chg="mod">
          <ac:chgData name="Simona Šejblová" userId="S::simona.sejblova@oaneveklov.cz::db1963f0-7ee2-46e2-8c8a-3c44a37f2dcb" providerId="AD" clId="Web-{FB29B83D-4769-48AE-909A-2986B06B7061}" dt="2021-02-11T17:36:12.347" v="350" actId="20577"/>
          <ac:spMkLst>
            <pc:docMk/>
            <pc:sldMk cId="2677326339" sldId="263"/>
            <ac:spMk id="3" creationId="{66411B95-2857-4A25-AEF1-52060D38CDB1}"/>
          </ac:spMkLst>
        </pc:spChg>
      </pc:sldChg>
      <pc:sldMasterChg chg="del delSldLayout">
        <pc:chgData name="Simona Šejblová" userId="S::simona.sejblova@oaneveklov.cz::db1963f0-7ee2-46e2-8c8a-3c44a37f2dcb" providerId="AD" clId="Web-{FB29B83D-4769-48AE-909A-2986B06B7061}" dt="2021-02-11T16:30:04.570" v="4"/>
        <pc:sldMasterMkLst>
          <pc:docMk/>
          <pc:sldMasterMk cId="464252367" sldId="2147483648"/>
        </pc:sldMasterMkLst>
        <pc:sldLayoutChg chg="del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464252367" sldId="2147483648"/>
            <pc:sldLayoutMk cId="1771309689" sldId="2147483649"/>
          </pc:sldLayoutMkLst>
        </pc:sldLayoutChg>
        <pc:sldLayoutChg chg="del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464252367" sldId="2147483648"/>
            <pc:sldLayoutMk cId="21655345" sldId="2147483650"/>
          </pc:sldLayoutMkLst>
        </pc:sldLayoutChg>
        <pc:sldLayoutChg chg="del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464252367" sldId="2147483648"/>
            <pc:sldLayoutMk cId="2957285559" sldId="2147483651"/>
          </pc:sldLayoutMkLst>
        </pc:sldLayoutChg>
        <pc:sldLayoutChg chg="del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464252367" sldId="2147483648"/>
            <pc:sldLayoutMk cId="3426106184" sldId="2147483652"/>
          </pc:sldLayoutMkLst>
        </pc:sldLayoutChg>
        <pc:sldLayoutChg chg="del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464252367" sldId="2147483648"/>
            <pc:sldLayoutMk cId="597578085" sldId="2147483653"/>
          </pc:sldLayoutMkLst>
        </pc:sldLayoutChg>
        <pc:sldLayoutChg chg="del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464252367" sldId="2147483648"/>
            <pc:sldLayoutMk cId="3514983867" sldId="2147483654"/>
          </pc:sldLayoutMkLst>
        </pc:sldLayoutChg>
        <pc:sldLayoutChg chg="del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464252367" sldId="2147483648"/>
            <pc:sldLayoutMk cId="2973794414" sldId="2147483655"/>
          </pc:sldLayoutMkLst>
        </pc:sldLayoutChg>
        <pc:sldLayoutChg chg="del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464252367" sldId="2147483648"/>
            <pc:sldLayoutMk cId="3504307544" sldId="2147483656"/>
          </pc:sldLayoutMkLst>
        </pc:sldLayoutChg>
        <pc:sldLayoutChg chg="del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464252367" sldId="2147483648"/>
            <pc:sldLayoutMk cId="4088594436" sldId="2147483657"/>
          </pc:sldLayoutMkLst>
        </pc:sldLayoutChg>
        <pc:sldLayoutChg chg="del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464252367" sldId="2147483648"/>
            <pc:sldLayoutMk cId="707188527" sldId="2147483658"/>
          </pc:sldLayoutMkLst>
        </pc:sldLayoutChg>
        <pc:sldLayoutChg chg="del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464252367" sldId="2147483648"/>
            <pc:sldLayoutMk cId="1955787437" sldId="2147483659"/>
          </pc:sldLayoutMkLst>
        </pc:sldLayoutChg>
      </pc:sldMasterChg>
      <pc:sldMasterChg chg="add replId addSldLayout">
        <pc:chgData name="Simona Šejblová" userId="S::simona.sejblova@oaneveklov.cz::db1963f0-7ee2-46e2-8c8a-3c44a37f2dcb" providerId="AD" clId="Web-{FB29B83D-4769-48AE-909A-2986B06B7061}" dt="2021-02-11T16:30:04.570" v="4"/>
        <pc:sldMasterMkLst>
          <pc:docMk/>
          <pc:sldMasterMk cId="2974950449" sldId="2147483660"/>
        </pc:sldMasterMkLst>
        <pc:sldLayoutChg chg="add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2974950449" sldId="2147483660"/>
            <pc:sldLayoutMk cId="249065436" sldId="2147483661"/>
          </pc:sldLayoutMkLst>
        </pc:sldLayoutChg>
        <pc:sldLayoutChg chg="add replId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2974950449" sldId="2147483660"/>
            <pc:sldLayoutMk cId="520582519" sldId="2147483662"/>
          </pc:sldLayoutMkLst>
        </pc:sldLayoutChg>
        <pc:sldLayoutChg chg="add replId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2974950449" sldId="2147483660"/>
            <pc:sldLayoutMk cId="3873497817" sldId="2147483663"/>
          </pc:sldLayoutMkLst>
        </pc:sldLayoutChg>
        <pc:sldLayoutChg chg="add replId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2974950449" sldId="2147483660"/>
            <pc:sldLayoutMk cId="2840998366" sldId="2147483664"/>
          </pc:sldLayoutMkLst>
        </pc:sldLayoutChg>
        <pc:sldLayoutChg chg="add replId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2974950449" sldId="2147483660"/>
            <pc:sldLayoutMk cId="1951347689" sldId="2147483665"/>
          </pc:sldLayoutMkLst>
        </pc:sldLayoutChg>
        <pc:sldLayoutChg chg="add replId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2974950449" sldId="2147483660"/>
            <pc:sldLayoutMk cId="192587033" sldId="2147483666"/>
          </pc:sldLayoutMkLst>
        </pc:sldLayoutChg>
        <pc:sldLayoutChg chg="add replId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2974950449" sldId="2147483660"/>
            <pc:sldLayoutMk cId="2242482820" sldId="2147483667"/>
          </pc:sldLayoutMkLst>
        </pc:sldLayoutChg>
        <pc:sldLayoutChg chg="add replId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2974950449" sldId="2147483660"/>
            <pc:sldLayoutMk cId="675625920" sldId="2147483668"/>
          </pc:sldLayoutMkLst>
        </pc:sldLayoutChg>
        <pc:sldLayoutChg chg="add replId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2974950449" sldId="2147483660"/>
            <pc:sldLayoutMk cId="3788323347" sldId="2147483669"/>
          </pc:sldLayoutMkLst>
        </pc:sldLayoutChg>
        <pc:sldLayoutChg chg="add replId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2974950449" sldId="2147483660"/>
            <pc:sldLayoutMk cId="576237700" sldId="2147483670"/>
          </pc:sldLayoutMkLst>
        </pc:sldLayoutChg>
        <pc:sldLayoutChg chg="add replId">
          <pc:chgData name="Simona Šejblová" userId="S::simona.sejblova@oaneveklov.cz::db1963f0-7ee2-46e2-8c8a-3c44a37f2dcb" providerId="AD" clId="Web-{FB29B83D-4769-48AE-909A-2986B06B7061}" dt="2021-02-11T16:30:04.570" v="4"/>
          <pc:sldLayoutMkLst>
            <pc:docMk/>
            <pc:sldMasterMk cId="2974950449" sldId="2147483660"/>
            <pc:sldLayoutMk cId="209739941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8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3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2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2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8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4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9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49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5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6F40FBDA-CEB1-40F0-9AB9-BD9C402D70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Západ slunce na horách pokrytých sněhem">
            <a:extLst>
              <a:ext uri="{FF2B5EF4-FFF2-40B4-BE49-F238E27FC236}">
                <a16:creationId xmlns="" xmlns:a16="http://schemas.microsoft.com/office/drawing/2014/main" id="{677C6464-58CA-4B44-83E0-D7DB878F16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r="-2" b="1572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344D4FE-ABEF-4230-9E4E-AD5782FC78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cs-CZ" dirty="0" err="1" smtClean="0">
                <a:cs typeface="Calibri Light"/>
              </a:rPr>
              <a:t>oUR</a:t>
            </a:r>
            <a:r>
              <a:rPr lang="cs-CZ" dirty="0" smtClean="0">
                <a:cs typeface="Calibri Light"/>
              </a:rPr>
              <a:t> Region</a:t>
            </a:r>
            <a:endParaRPr lang="cs-CZ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325F979-D3F9-4926-81B7-7ACCB31A50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1A4691B-07B5-486E-AC83-F67350CFF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cs-CZ" sz="4000" b="1" dirty="0" err="1" smtClean="0">
                <a:ea typeface="+mj-lt"/>
                <a:cs typeface="+mj-lt"/>
              </a:rPr>
              <a:t>Regions</a:t>
            </a:r>
            <a:r>
              <a:rPr lang="cs-CZ" sz="4000" b="1" dirty="0" smtClean="0">
                <a:ea typeface="+mj-lt"/>
                <a:cs typeface="+mj-lt"/>
              </a:rPr>
              <a:t> in </a:t>
            </a:r>
            <a:r>
              <a:rPr lang="cs-CZ" sz="4000" b="1" dirty="0" err="1" smtClean="0">
                <a:ea typeface="+mj-lt"/>
                <a:cs typeface="+mj-lt"/>
              </a:rPr>
              <a:t>Czechia</a:t>
            </a:r>
            <a:endParaRPr lang="cs-CZ" sz="4000" b="1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BBB6B01-5B73-410C-B70E-8CF2FA470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712F587-12D0-435C-8E3F-F44C36EE71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4" name="Obrázek 4" descr="Obsah obrázku mapa&#10;&#10;Popis se vygeneroval automaticky.">
            <a:extLst>
              <a:ext uri="{FF2B5EF4-FFF2-40B4-BE49-F238E27FC236}">
                <a16:creationId xmlns="" xmlns:a16="http://schemas.microsoft.com/office/drawing/2014/main" id="{FE71B78D-67BE-4EC1-985F-B93B1C70A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632" y="2047136"/>
            <a:ext cx="4783531" cy="2781893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974DF94-B707-44EE-B4E5-818CF4F94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/>
              <a:t>14 </a:t>
            </a:r>
            <a:r>
              <a:rPr lang="cs-CZ" sz="2800" dirty="0" err="1">
                <a:ea typeface="+mn-lt"/>
                <a:cs typeface="+mn-lt"/>
              </a:rPr>
              <a:t>regions</a:t>
            </a:r>
            <a:endParaRPr lang="cs-CZ" sz="2800" dirty="0"/>
          </a:p>
          <a:p>
            <a:pPr>
              <a:buClr>
                <a:srgbClr val="262626"/>
              </a:buClr>
            </a:pPr>
            <a:r>
              <a:rPr lang="cs-CZ" sz="2800" dirty="0" err="1">
                <a:ea typeface="+mn-lt"/>
                <a:cs typeface="+mn-lt"/>
              </a:rPr>
              <a:t>Each</a:t>
            </a:r>
            <a:r>
              <a:rPr lang="cs-CZ" sz="2800" dirty="0">
                <a:ea typeface="+mn-lt"/>
                <a:cs typeface="+mn-lt"/>
              </a:rPr>
              <a:t> region has a </a:t>
            </a:r>
            <a:r>
              <a:rPr lang="cs-CZ" sz="2800" dirty="0" err="1">
                <a:ea typeface="+mn-lt"/>
                <a:cs typeface="+mn-lt"/>
              </a:rPr>
              <a:t>county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town</a:t>
            </a:r>
            <a:endParaRPr lang="cs-CZ" sz="2000" dirty="0">
              <a:ea typeface="+mn-lt"/>
              <a:cs typeface="+mn-lt"/>
            </a:endParaRPr>
          </a:p>
          <a:p>
            <a:pPr lvl="1">
              <a:buClr>
                <a:srgbClr val="262626"/>
              </a:buClr>
            </a:pPr>
            <a:r>
              <a:rPr lang="cs-CZ" sz="2600" dirty="0" err="1">
                <a:ea typeface="+mn-lt"/>
                <a:cs typeface="+mn-lt"/>
              </a:rPr>
              <a:t>Capital</a:t>
            </a:r>
            <a:r>
              <a:rPr lang="cs-CZ" sz="2600" dirty="0">
                <a:ea typeface="+mn-lt"/>
                <a:cs typeface="+mn-lt"/>
              </a:rPr>
              <a:t> City </a:t>
            </a:r>
            <a:r>
              <a:rPr lang="cs-CZ" sz="2600" dirty="0" err="1">
                <a:ea typeface="+mn-lt"/>
                <a:cs typeface="+mn-lt"/>
              </a:rPr>
              <a:t>of</a:t>
            </a:r>
            <a:r>
              <a:rPr lang="cs-CZ" sz="2600" dirty="0">
                <a:ea typeface="+mn-lt"/>
                <a:cs typeface="+mn-lt"/>
              </a:rPr>
              <a:t> Prague. - Prague </a:t>
            </a:r>
          </a:p>
          <a:p>
            <a:pPr lvl="1">
              <a:buClr>
                <a:srgbClr val="262626"/>
              </a:buClr>
            </a:pPr>
            <a:r>
              <a:rPr lang="cs-CZ" sz="2600" dirty="0" err="1">
                <a:ea typeface="+mn-lt"/>
                <a:cs typeface="+mn-lt"/>
              </a:rPr>
              <a:t>Central</a:t>
            </a:r>
            <a:r>
              <a:rPr lang="cs-CZ" sz="2600" dirty="0">
                <a:ea typeface="+mn-lt"/>
                <a:cs typeface="+mn-lt"/>
              </a:rPr>
              <a:t> Bohemian Region. - Prague </a:t>
            </a:r>
            <a:endParaRPr lang="cs-CZ" sz="2600" dirty="0"/>
          </a:p>
          <a:p>
            <a:pPr lvl="1">
              <a:buClr>
                <a:srgbClr val="262626"/>
              </a:buClr>
            </a:pPr>
            <a:r>
              <a:rPr lang="cs-CZ" sz="2600" dirty="0" err="1">
                <a:ea typeface="+mn-lt"/>
                <a:cs typeface="+mn-lt"/>
              </a:rPr>
              <a:t>Pilsen</a:t>
            </a:r>
            <a:r>
              <a:rPr lang="cs-CZ" sz="2600" dirty="0">
                <a:ea typeface="+mn-lt"/>
                <a:cs typeface="+mn-lt"/>
              </a:rPr>
              <a:t> Region. - </a:t>
            </a:r>
            <a:r>
              <a:rPr lang="cs-CZ" sz="2600" dirty="0" err="1">
                <a:ea typeface="+mn-lt"/>
                <a:cs typeface="+mn-lt"/>
              </a:rPr>
              <a:t>Pilsen</a:t>
            </a:r>
            <a:r>
              <a:rPr lang="cs-CZ" sz="2600" dirty="0">
                <a:ea typeface="+mn-lt"/>
                <a:cs typeface="+mn-lt"/>
              </a:rPr>
              <a:t> </a:t>
            </a:r>
            <a:endParaRPr lang="cs-CZ" sz="2600" dirty="0"/>
          </a:p>
          <a:p>
            <a:pPr lvl="1">
              <a:buClr>
                <a:srgbClr val="262626"/>
              </a:buClr>
            </a:pPr>
            <a:endParaRPr lang="cs-CZ" sz="2600" dirty="0"/>
          </a:p>
          <a:p>
            <a:pPr>
              <a:buClr>
                <a:srgbClr val="262626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10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7B27B94-EF7B-4C8D-9682-18CB8A2B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Where</a:t>
            </a:r>
            <a:r>
              <a:rPr lang="cs-CZ" b="1" dirty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our</a:t>
            </a:r>
            <a:r>
              <a:rPr lang="cs-CZ" b="1" dirty="0" smtClean="0"/>
              <a:t> region?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5CFD652-FB89-4ECF-9149-7FA1872F1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Clr>
                <a:srgbClr val="000000">
                  <a:lumMod val="85000"/>
                  <a:lumOff val="15000"/>
                </a:srgbClr>
              </a:buClr>
            </a:pPr>
            <a:r>
              <a:rPr lang="cs-CZ" sz="2800">
                <a:ea typeface="+mn-lt"/>
                <a:cs typeface="+mn-lt"/>
              </a:rPr>
              <a:t>In </a:t>
            </a:r>
            <a:r>
              <a:rPr lang="cs-CZ" sz="2800" smtClean="0">
                <a:ea typeface="+mn-lt"/>
                <a:cs typeface="+mn-lt"/>
              </a:rPr>
              <a:t>distance </a:t>
            </a:r>
            <a:r>
              <a:rPr lang="cs-CZ" sz="2800" dirty="0" err="1" smtClean="0">
                <a:ea typeface="+mn-lt"/>
                <a:cs typeface="+mn-lt"/>
              </a:rPr>
              <a:t>of</a:t>
            </a:r>
            <a:r>
              <a:rPr lang="cs-CZ" sz="2800" dirty="0" smtClean="0">
                <a:ea typeface="+mn-lt"/>
                <a:cs typeface="+mn-lt"/>
              </a:rPr>
              <a:t> </a:t>
            </a:r>
            <a:r>
              <a:rPr lang="cs-CZ" sz="2800" dirty="0">
                <a:ea typeface="+mn-lt"/>
                <a:cs typeface="+mn-lt"/>
              </a:rPr>
              <a:t>12 km </a:t>
            </a:r>
            <a:r>
              <a:rPr lang="cs-CZ" sz="2800" dirty="0" err="1" smtClean="0">
                <a:ea typeface="+mn-lt"/>
                <a:cs typeface="+mn-lt"/>
              </a:rPr>
              <a:t>easterly</a:t>
            </a:r>
            <a:r>
              <a:rPr lang="cs-CZ" sz="2800" dirty="0" smtClean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is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town</a:t>
            </a:r>
            <a:r>
              <a:rPr lang="cs-CZ" sz="2800" dirty="0">
                <a:ea typeface="+mn-lt"/>
                <a:cs typeface="+mn-lt"/>
              </a:rPr>
              <a:t> Benešov, 14 km </a:t>
            </a:r>
            <a:r>
              <a:rPr lang="cs-CZ" sz="2800" dirty="0" err="1">
                <a:ea typeface="+mn-lt"/>
                <a:cs typeface="+mn-lt"/>
              </a:rPr>
              <a:t>south-westerly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is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town</a:t>
            </a:r>
            <a:r>
              <a:rPr lang="cs-CZ" sz="2800" dirty="0">
                <a:ea typeface="+mn-lt"/>
                <a:cs typeface="+mn-lt"/>
              </a:rPr>
              <a:t> Sedlčany, 25 km </a:t>
            </a:r>
            <a:r>
              <a:rPr lang="cs-CZ" sz="2800" dirty="0" err="1">
                <a:ea typeface="+mn-lt"/>
                <a:cs typeface="+mn-lt"/>
              </a:rPr>
              <a:t>westward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is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town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Dobříšmand</a:t>
            </a:r>
            <a:r>
              <a:rPr lang="cs-CZ" sz="2800" dirty="0">
                <a:ea typeface="+mn-lt"/>
                <a:cs typeface="+mn-lt"/>
              </a:rPr>
              <a:t> 27 km </a:t>
            </a:r>
            <a:r>
              <a:rPr lang="cs-CZ" sz="2800" dirty="0" err="1">
                <a:ea typeface="+mn-lt"/>
                <a:cs typeface="+mn-lt"/>
              </a:rPr>
              <a:t>notherly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is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town</a:t>
            </a:r>
            <a:r>
              <a:rPr lang="cs-CZ" sz="2800" dirty="0">
                <a:ea typeface="+mn-lt"/>
                <a:cs typeface="+mn-lt"/>
              </a:rPr>
              <a:t> Říčany</a:t>
            </a:r>
            <a:endParaRPr lang="cs-CZ" sz="2800" dirty="0"/>
          </a:p>
          <a:p>
            <a:pPr>
              <a:buClr>
                <a:srgbClr val="262626"/>
              </a:buClr>
            </a:pPr>
            <a:r>
              <a:rPr lang="cs-CZ" sz="2800" dirty="0">
                <a:ea typeface="+mn-lt"/>
                <a:cs typeface="+mn-lt"/>
              </a:rPr>
              <a:t>-</a:t>
            </a:r>
            <a:r>
              <a:rPr lang="cs-CZ" sz="2800" dirty="0" err="1">
                <a:ea typeface="+mn-lt"/>
                <a:cs typeface="+mn-lt"/>
              </a:rPr>
              <a:t>Owestward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from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town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flows</a:t>
            </a:r>
            <a:r>
              <a:rPr lang="cs-CZ" sz="2800" dirty="0">
                <a:ea typeface="+mn-lt"/>
                <a:cs typeface="+mn-lt"/>
              </a:rPr>
              <a:t> Tloskovský </a:t>
            </a:r>
            <a:r>
              <a:rPr lang="cs-CZ" sz="2800" dirty="0" err="1">
                <a:ea typeface="+mn-lt"/>
                <a:cs typeface="+mn-lt"/>
              </a:rPr>
              <a:t>brook</a:t>
            </a:r>
            <a:endParaRPr lang="cs-CZ" sz="2800" dirty="0"/>
          </a:p>
          <a:p>
            <a:pPr>
              <a:buClr>
                <a:srgbClr val="262626"/>
              </a:buClr>
            </a:pPr>
            <a:r>
              <a:rPr lang="cs-CZ" sz="2800" dirty="0">
                <a:ea typeface="+mn-lt"/>
                <a:cs typeface="+mn-lt"/>
              </a:rPr>
              <a:t>-</a:t>
            </a:r>
            <a:r>
              <a:rPr lang="cs-CZ" sz="2800" dirty="0" err="1">
                <a:ea typeface="+mn-lt"/>
                <a:cs typeface="+mn-lt"/>
              </a:rPr>
              <a:t>There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is</a:t>
            </a:r>
            <a:r>
              <a:rPr lang="cs-CZ" sz="2800" dirty="0">
                <a:ea typeface="+mn-lt"/>
                <a:cs typeface="+mn-lt"/>
              </a:rPr>
              <a:t> a </a:t>
            </a:r>
            <a:r>
              <a:rPr lang="cs-CZ" sz="2800" dirty="0" err="1">
                <a:ea typeface="+mn-lt"/>
                <a:cs typeface="+mn-lt"/>
              </a:rPr>
              <a:t>elementary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school</a:t>
            </a:r>
            <a:r>
              <a:rPr lang="cs-CZ" sz="2800" dirty="0">
                <a:ea typeface="+mn-lt"/>
                <a:cs typeface="+mn-lt"/>
              </a:rPr>
              <a:t> and medium </a:t>
            </a:r>
            <a:r>
              <a:rPr lang="cs-CZ" sz="2800" dirty="0" err="1">
                <a:ea typeface="+mn-lt"/>
                <a:cs typeface="+mn-lt"/>
              </a:rPr>
              <a:t>school</a:t>
            </a:r>
            <a:endParaRPr lang="cs-CZ" sz="2800" dirty="0"/>
          </a:p>
          <a:p>
            <a:pPr>
              <a:buClr>
                <a:srgbClr val="262626"/>
              </a:buClr>
            </a:pPr>
            <a:r>
              <a:rPr lang="cs-CZ" sz="2800" dirty="0">
                <a:ea typeface="+mn-lt"/>
                <a:cs typeface="+mn-lt"/>
              </a:rPr>
              <a:t>-</a:t>
            </a:r>
            <a:r>
              <a:rPr lang="cs-CZ" sz="2800" dirty="0" err="1">
                <a:ea typeface="+mn-lt"/>
                <a:cs typeface="+mn-lt"/>
              </a:rPr>
              <a:t>There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is</a:t>
            </a:r>
            <a:r>
              <a:rPr lang="cs-CZ" sz="2800" dirty="0">
                <a:ea typeface="+mn-lt"/>
                <a:cs typeface="+mn-lt"/>
              </a:rPr>
              <a:t> a </a:t>
            </a:r>
            <a:r>
              <a:rPr lang="cs-CZ" sz="2800" dirty="0" err="1">
                <a:ea typeface="+mn-lt"/>
                <a:cs typeface="+mn-lt"/>
              </a:rPr>
              <a:t>watchtower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Neštětická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hill</a:t>
            </a:r>
            <a:r>
              <a:rPr lang="cs-CZ" sz="2800" dirty="0">
                <a:ea typeface="+mn-lt"/>
                <a:cs typeface="+mn-lt"/>
              </a:rPr>
              <a:t> </a:t>
            </a:r>
            <a:r>
              <a:rPr lang="cs-CZ" sz="2800" dirty="0" err="1">
                <a:ea typeface="+mn-lt"/>
                <a:cs typeface="+mn-lt"/>
              </a:rPr>
              <a:t>at</a:t>
            </a:r>
            <a:r>
              <a:rPr lang="cs-CZ" sz="2800" dirty="0">
                <a:ea typeface="+mn-lt"/>
                <a:cs typeface="+mn-lt"/>
              </a:rPr>
              <a:t> Neveklov</a:t>
            </a:r>
            <a:endParaRPr lang="cs-CZ" sz="2800" dirty="0"/>
          </a:p>
          <a:p>
            <a:pPr>
              <a:buClr>
                <a:srgbClr val="262626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33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2334256-8986-4EA5-9981-48018D2D8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err="1">
                <a:ea typeface="+mj-lt"/>
                <a:cs typeface="+mj-lt"/>
              </a:rPr>
              <a:t>History</a:t>
            </a:r>
            <a:r>
              <a:rPr lang="cs-CZ" b="1">
                <a:ea typeface="+mj-lt"/>
                <a:cs typeface="+mj-lt"/>
              </a:rPr>
              <a:t> </a:t>
            </a:r>
            <a:r>
              <a:rPr lang="cs-CZ" b="1" err="1">
                <a:ea typeface="+mj-lt"/>
                <a:cs typeface="+mj-lt"/>
              </a:rPr>
              <a:t>of</a:t>
            </a:r>
            <a:r>
              <a:rPr lang="cs-CZ" b="1">
                <a:ea typeface="+mj-lt"/>
                <a:cs typeface="+mj-lt"/>
              </a:rPr>
              <a:t> Neveklov</a:t>
            </a:r>
            <a:endParaRPr lang="cs-CZ" b="1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5FD431C-FE57-4023-8136-EAE9BAFE3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262626"/>
              </a:buClr>
            </a:pPr>
            <a:r>
              <a:rPr lang="cs-CZ" sz="2400" dirty="0">
                <a:ea typeface="+mn-lt"/>
                <a:cs typeface="+mn-lt"/>
              </a:rPr>
              <a:t>·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town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of</a:t>
            </a:r>
            <a:r>
              <a:rPr lang="cs-CZ" sz="2400" dirty="0">
                <a:ea typeface="+mn-lt"/>
                <a:cs typeface="+mn-lt"/>
              </a:rPr>
              <a:t> Neveklov </a:t>
            </a:r>
            <a:r>
              <a:rPr lang="cs-CZ" sz="2400" dirty="0" err="1">
                <a:ea typeface="+mn-lt"/>
                <a:cs typeface="+mn-lt"/>
              </a:rPr>
              <a:t>is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located</a:t>
            </a:r>
            <a:r>
              <a:rPr lang="cs-CZ" sz="2400" dirty="0">
                <a:ea typeface="+mn-lt"/>
                <a:cs typeface="+mn-lt"/>
              </a:rPr>
              <a:t> in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district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of</a:t>
            </a:r>
            <a:r>
              <a:rPr lang="cs-CZ" sz="2400" dirty="0">
                <a:ea typeface="+mn-lt"/>
                <a:cs typeface="+mn-lt"/>
              </a:rPr>
              <a:t> Benešov</a:t>
            </a:r>
            <a:endParaRPr lang="cs-CZ" sz="2400"/>
          </a:p>
          <a:p>
            <a:pPr>
              <a:buClr>
                <a:srgbClr val="262626"/>
              </a:buClr>
            </a:pPr>
            <a:r>
              <a:rPr lang="cs-CZ" sz="2400" dirty="0">
                <a:ea typeface="+mn-lt"/>
                <a:cs typeface="+mn-lt"/>
              </a:rPr>
              <a:t>· </a:t>
            </a:r>
            <a:r>
              <a:rPr lang="cs-CZ" sz="2400" dirty="0" err="1">
                <a:ea typeface="+mn-lt"/>
                <a:cs typeface="+mn-lt"/>
              </a:rPr>
              <a:t>Approximately</a:t>
            </a:r>
            <a:r>
              <a:rPr lang="cs-CZ" sz="2400" dirty="0">
                <a:ea typeface="+mn-lt"/>
                <a:cs typeface="+mn-lt"/>
              </a:rPr>
              <a:t> 2,700 live </a:t>
            </a:r>
            <a:r>
              <a:rPr lang="cs-CZ" sz="2400" dirty="0" err="1">
                <a:ea typeface="+mn-lt"/>
                <a:cs typeface="+mn-lt"/>
              </a:rPr>
              <a:t>here</a:t>
            </a:r>
            <a:endParaRPr lang="cs-CZ" sz="2400"/>
          </a:p>
          <a:p>
            <a:pPr>
              <a:buClr>
                <a:srgbClr val="262626"/>
              </a:buClr>
            </a:pPr>
            <a:r>
              <a:rPr lang="cs-CZ" sz="2400" dirty="0">
                <a:ea typeface="+mn-lt"/>
                <a:cs typeface="+mn-lt"/>
              </a:rPr>
              <a:t>·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first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written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mention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of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village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is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from</a:t>
            </a:r>
            <a:r>
              <a:rPr lang="cs-CZ" sz="2400" dirty="0">
                <a:ea typeface="+mn-lt"/>
                <a:cs typeface="+mn-lt"/>
              </a:rPr>
              <a:t> 1285</a:t>
            </a:r>
            <a:endParaRPr lang="cs-CZ" sz="2400"/>
          </a:p>
          <a:p>
            <a:pPr>
              <a:buClr>
                <a:srgbClr val="262626"/>
              </a:buClr>
            </a:pPr>
            <a:r>
              <a:rPr lang="cs-CZ" sz="2400" dirty="0">
                <a:ea typeface="+mn-lt"/>
                <a:cs typeface="+mn-lt"/>
              </a:rPr>
              <a:t>· </a:t>
            </a:r>
            <a:r>
              <a:rPr lang="cs-CZ" sz="2400" dirty="0" err="1">
                <a:ea typeface="+mn-lt"/>
                <a:cs typeface="+mn-lt"/>
              </a:rPr>
              <a:t>During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World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War</a:t>
            </a:r>
            <a:r>
              <a:rPr lang="cs-CZ" sz="2400" dirty="0">
                <a:ea typeface="+mn-lt"/>
                <a:cs typeface="+mn-lt"/>
              </a:rPr>
              <a:t> II,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city </a:t>
            </a:r>
            <a:r>
              <a:rPr lang="cs-CZ" sz="2400" dirty="0" err="1">
                <a:ea typeface="+mn-lt"/>
                <a:cs typeface="+mn-lt"/>
              </a:rPr>
              <a:t>became</a:t>
            </a:r>
            <a:r>
              <a:rPr lang="cs-CZ" sz="2400" dirty="0">
                <a:ea typeface="+mn-lt"/>
                <a:cs typeface="+mn-lt"/>
              </a:rPr>
              <a:t> part </a:t>
            </a:r>
            <a:r>
              <a:rPr lang="cs-CZ" sz="2400" dirty="0" err="1">
                <a:ea typeface="+mn-lt"/>
                <a:cs typeface="+mn-lt"/>
              </a:rPr>
              <a:t>of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military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training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ground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of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SS Benešov and </a:t>
            </a:r>
            <a:r>
              <a:rPr lang="cs-CZ" sz="2400" dirty="0" err="1">
                <a:ea typeface="+mn-lt"/>
                <a:cs typeface="+mn-lt"/>
              </a:rPr>
              <a:t>its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inhabitants</a:t>
            </a:r>
            <a:r>
              <a:rPr lang="cs-CZ" sz="2400" dirty="0">
                <a:ea typeface="+mn-lt"/>
                <a:cs typeface="+mn-lt"/>
              </a:rPr>
              <a:t> had to </a:t>
            </a:r>
            <a:r>
              <a:rPr lang="cs-CZ" sz="2400" dirty="0" err="1">
                <a:ea typeface="+mn-lt"/>
                <a:cs typeface="+mn-lt"/>
              </a:rPr>
              <a:t>move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out</a:t>
            </a:r>
            <a:r>
              <a:rPr lang="cs-CZ" sz="2400" dirty="0">
                <a:ea typeface="+mn-lt"/>
                <a:cs typeface="+mn-lt"/>
              </a:rPr>
              <a:t> on </a:t>
            </a:r>
            <a:r>
              <a:rPr lang="cs-CZ" sz="2400" dirty="0" err="1">
                <a:ea typeface="+mn-lt"/>
                <a:cs typeface="+mn-lt"/>
              </a:rPr>
              <a:t>December</a:t>
            </a:r>
            <a:r>
              <a:rPr lang="cs-CZ" sz="2400" dirty="0">
                <a:ea typeface="+mn-lt"/>
                <a:cs typeface="+mn-lt"/>
              </a:rPr>
              <a:t> 31, 1943</a:t>
            </a:r>
            <a:endParaRPr lang="cs-CZ" sz="2400"/>
          </a:p>
          <a:p>
            <a:pPr>
              <a:buClr>
                <a:srgbClr val="262626"/>
              </a:buClr>
            </a:pPr>
            <a:r>
              <a:rPr lang="cs-CZ" sz="2400" dirty="0">
                <a:ea typeface="+mn-lt"/>
                <a:cs typeface="+mn-lt"/>
              </a:rPr>
              <a:t> On 10 </a:t>
            </a:r>
            <a:r>
              <a:rPr lang="cs-CZ" sz="2400" dirty="0" err="1">
                <a:ea typeface="+mn-lt"/>
                <a:cs typeface="+mn-lt"/>
              </a:rPr>
              <a:t>October</a:t>
            </a:r>
            <a:r>
              <a:rPr lang="cs-CZ" sz="2400" dirty="0">
                <a:ea typeface="+mn-lt"/>
                <a:cs typeface="+mn-lt"/>
              </a:rPr>
              <a:t> 2006,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municipality's</a:t>
            </a:r>
            <a:r>
              <a:rPr lang="cs-CZ" sz="2400" dirty="0">
                <a:ea typeface="+mn-lt"/>
                <a:cs typeface="+mn-lt"/>
              </a:rPr>
              <a:t> status </a:t>
            </a:r>
            <a:r>
              <a:rPr lang="cs-CZ" sz="2400" dirty="0" err="1">
                <a:ea typeface="+mn-lt"/>
                <a:cs typeface="+mn-lt"/>
              </a:rPr>
              <a:t>was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restored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969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D07DBE7-C3B9-4213-9939-5D2696854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err="1">
                <a:ea typeface="+mj-lt"/>
                <a:cs typeface="+mj-lt"/>
              </a:rPr>
              <a:t>Interesting</a:t>
            </a:r>
            <a:r>
              <a:rPr lang="cs-CZ" b="1">
                <a:ea typeface="+mj-lt"/>
                <a:cs typeface="+mj-lt"/>
              </a:rPr>
              <a:t> </a:t>
            </a:r>
            <a:r>
              <a:rPr lang="cs-CZ" b="1" err="1">
                <a:ea typeface="+mj-lt"/>
                <a:cs typeface="+mj-lt"/>
              </a:rPr>
              <a:t>places</a:t>
            </a:r>
            <a:endParaRPr lang="cs-CZ" b="1" err="1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9DDF3A7-A4C7-47FC-9A5A-6822F971F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capital</a:t>
            </a:r>
            <a:r>
              <a:rPr lang="cs-CZ" sz="2400" dirty="0">
                <a:ea typeface="+mn-lt"/>
                <a:cs typeface="+mn-lt"/>
              </a:rPr>
              <a:t> city - 57 km</a:t>
            </a:r>
            <a:endParaRPr lang="cs-CZ" sz="2400" dirty="0"/>
          </a:p>
          <a:p>
            <a:pPr>
              <a:buClr>
                <a:srgbClr val="262626"/>
              </a:buClr>
            </a:pPr>
            <a:r>
              <a:rPr lang="cs-CZ" sz="2400" dirty="0">
                <a:ea typeface="+mn-lt"/>
                <a:cs typeface="+mn-lt"/>
              </a:rPr>
              <a:t>Slapy - Dam</a:t>
            </a:r>
            <a:endParaRPr lang="cs-CZ" sz="2400" dirty="0"/>
          </a:p>
          <a:p>
            <a:pPr>
              <a:buClr>
                <a:srgbClr val="262626"/>
              </a:buClr>
            </a:pPr>
            <a:r>
              <a:rPr lang="cs-CZ" sz="2400" dirty="0">
                <a:ea typeface="+mn-lt"/>
                <a:cs typeface="+mn-lt"/>
              </a:rPr>
              <a:t>Konopiště - a </a:t>
            </a:r>
            <a:r>
              <a:rPr lang="cs-CZ" sz="2400" dirty="0" err="1">
                <a:ea typeface="+mn-lt"/>
                <a:cs typeface="+mn-lt"/>
              </a:rPr>
              <a:t>castle</a:t>
            </a:r>
            <a:r>
              <a:rPr lang="cs-CZ" sz="2400" dirty="0">
                <a:ea typeface="+mn-lt"/>
                <a:cs typeface="+mn-lt"/>
              </a:rPr>
              <a:t> in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Romanesque</a:t>
            </a:r>
            <a:r>
              <a:rPr lang="cs-CZ" sz="2400" dirty="0">
                <a:ea typeface="+mn-lt"/>
                <a:cs typeface="+mn-lt"/>
              </a:rPr>
              <a:t> style</a:t>
            </a:r>
            <a:endParaRPr lang="cs-CZ" sz="2400"/>
          </a:p>
          <a:p>
            <a:pPr>
              <a:buClr>
                <a:srgbClr val="262626"/>
              </a:buClr>
            </a:pPr>
            <a:r>
              <a:rPr lang="cs-CZ" sz="2400" dirty="0">
                <a:ea typeface="+mn-lt"/>
                <a:cs typeface="+mn-lt"/>
              </a:rPr>
              <a:t>Blaník -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highest</a:t>
            </a:r>
            <a:r>
              <a:rPr lang="cs-CZ" sz="2400" dirty="0">
                <a:ea typeface="+mn-lt"/>
                <a:cs typeface="+mn-lt"/>
              </a:rPr>
              <a:t> point </a:t>
            </a:r>
            <a:r>
              <a:rPr lang="cs-CZ" sz="2400" dirty="0" err="1">
                <a:ea typeface="+mn-lt"/>
                <a:cs typeface="+mn-lt"/>
              </a:rPr>
              <a:t>of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Podblanicko</a:t>
            </a:r>
            <a:r>
              <a:rPr lang="cs-CZ" sz="2400" dirty="0">
                <a:ea typeface="+mn-lt"/>
                <a:cs typeface="+mn-lt"/>
              </a:rPr>
              <a:t> area -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most </a:t>
            </a:r>
            <a:r>
              <a:rPr lang="cs-CZ" sz="2400" dirty="0" err="1">
                <a:ea typeface="+mn-lt"/>
                <a:cs typeface="+mn-lt"/>
              </a:rPr>
              <a:t>famous</a:t>
            </a:r>
            <a:r>
              <a:rPr lang="cs-CZ" sz="2400" dirty="0">
                <a:ea typeface="+mn-lt"/>
                <a:cs typeface="+mn-lt"/>
              </a:rPr>
              <a:t> legend </a:t>
            </a:r>
            <a:r>
              <a:rPr lang="cs-CZ" sz="2400" dirty="0" err="1">
                <a:ea typeface="+mn-lt"/>
                <a:cs typeface="+mn-lt"/>
              </a:rPr>
              <a:t>tells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that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inside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mountain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rests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an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armythe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army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is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waiting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for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it</a:t>
            </a:r>
            <a:r>
              <a:rPr lang="cs-CZ" sz="2400" dirty="0">
                <a:ea typeface="+mn-lt"/>
                <a:cs typeface="+mn-lt"/>
              </a:rPr>
              <a:t> to </a:t>
            </a:r>
            <a:r>
              <a:rPr lang="cs-CZ" sz="2400" dirty="0" err="1">
                <a:ea typeface="+mn-lt"/>
                <a:cs typeface="+mn-lt"/>
              </a:rPr>
              <a:t>be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worst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for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Czech </a:t>
            </a:r>
            <a:r>
              <a:rPr lang="cs-CZ" sz="2400" dirty="0" err="1">
                <a:ea typeface="+mn-lt"/>
                <a:cs typeface="+mn-lt"/>
              </a:rPr>
              <a:t>nation</a:t>
            </a:r>
          </a:p>
          <a:p>
            <a:pPr>
              <a:buClr>
                <a:srgbClr val="262626"/>
              </a:buClr>
            </a:pPr>
            <a:r>
              <a:rPr lang="en" sz="2400" dirty="0">
                <a:latin typeface="Consolas"/>
                <a:ea typeface="+mn-lt"/>
                <a:cs typeface="+mn-lt"/>
              </a:rPr>
              <a:t>View Máj</a:t>
            </a:r>
            <a:r>
              <a:rPr lang="cs-CZ" sz="2400" dirty="0">
                <a:ea typeface="+mn-lt"/>
                <a:cs typeface="+mn-lt"/>
              </a:rPr>
              <a:t> - </a:t>
            </a:r>
            <a:r>
              <a:rPr lang="cs-CZ" sz="2400" dirty="0" err="1">
                <a:ea typeface="+mn-lt"/>
                <a:cs typeface="+mn-lt"/>
              </a:rPr>
              <a:t>One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of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most </a:t>
            </a:r>
            <a:r>
              <a:rPr lang="cs-CZ" sz="2400" dirty="0" err="1">
                <a:ea typeface="+mn-lt"/>
                <a:cs typeface="+mn-lt"/>
              </a:rPr>
              <a:t>famous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views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of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meanders</a:t>
            </a:r>
            <a:r>
              <a:rPr lang="cs-CZ" sz="2400" dirty="0">
                <a:ea typeface="+mn-lt"/>
                <a:cs typeface="+mn-lt"/>
              </a:rPr>
              <a:t> (</a:t>
            </a:r>
            <a:r>
              <a:rPr lang="cs-CZ" sz="2400" dirty="0" err="1">
                <a:ea typeface="+mn-lt"/>
                <a:cs typeface="+mn-lt"/>
              </a:rPr>
              <a:t>horseshoe</a:t>
            </a:r>
            <a:r>
              <a:rPr lang="cs-CZ" sz="2400" dirty="0">
                <a:ea typeface="+mn-lt"/>
                <a:cs typeface="+mn-lt"/>
              </a:rPr>
              <a:t>) </a:t>
            </a:r>
            <a:r>
              <a:rPr lang="cs-CZ" sz="2400" dirty="0" err="1">
                <a:ea typeface="+mn-lt"/>
                <a:cs typeface="+mn-lt"/>
              </a:rPr>
              <a:t>of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 Vltava River</a:t>
            </a:r>
            <a:endParaRPr lang="cs-CZ" sz="2400"/>
          </a:p>
          <a:p>
            <a:pPr>
              <a:buClr>
                <a:srgbClr val="262626"/>
              </a:buClr>
            </a:pPr>
            <a:r>
              <a:rPr lang="cs-CZ" sz="2400" dirty="0" err="1">
                <a:ea typeface="+mn-lt"/>
                <a:cs typeface="+mn-lt"/>
              </a:rPr>
              <a:t>Church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of</a:t>
            </a:r>
            <a:r>
              <a:rPr lang="cs-CZ" sz="2400" dirty="0">
                <a:ea typeface="+mn-lt"/>
                <a:cs typeface="+mn-lt"/>
              </a:rPr>
              <a:t> St. Barbora in Kutná Hora - UNESCO list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95573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="" xmlns:a16="http://schemas.microsoft.com/office/drawing/2014/main" id="{11657BF2-BFFB-4FF0-9FE2-4D7F7A7C9D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5397171-E233-4F26-9A8C-29C436537D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EA830B9C-C9EB-4D80-9552-AE9DE30758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155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F026A47-DDB6-428D-BAD7-1B6188E0B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cs-CZ" b="1">
                <a:ea typeface="+mj-lt"/>
                <a:cs typeface="+mj-lt"/>
              </a:rPr>
              <a:t>Slapy reservoir</a:t>
            </a:r>
            <a:endParaRPr lang="cs-CZ" b="1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5829872-E8FA-429D-A444-093C0B112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>
                <a:ea typeface="+mn-lt"/>
                <a:cs typeface="+mn-lt"/>
              </a:rPr>
              <a:t>It </a:t>
            </a:r>
            <a:r>
              <a:rPr lang="cs-CZ" sz="2400" dirty="0" err="1">
                <a:ea typeface="+mn-lt"/>
                <a:cs typeface="+mn-lt"/>
              </a:rPr>
              <a:t>is</a:t>
            </a:r>
            <a:r>
              <a:rPr lang="cs-CZ" sz="2400" dirty="0">
                <a:ea typeface="+mn-lt"/>
                <a:cs typeface="+mn-lt"/>
              </a:rPr>
              <a:t> a dam </a:t>
            </a:r>
            <a:r>
              <a:rPr lang="cs-CZ" sz="2400" dirty="0" err="1">
                <a:ea typeface="+mn-lt"/>
                <a:cs typeface="+mn-lt"/>
              </a:rPr>
              <a:t>reservoir</a:t>
            </a:r>
            <a:r>
              <a:rPr lang="cs-CZ" sz="2400" dirty="0">
                <a:ea typeface="+mn-lt"/>
                <a:cs typeface="+mn-lt"/>
              </a:rPr>
              <a:t> on 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Vltava </a:t>
            </a:r>
            <a:r>
              <a:rPr lang="cs-CZ" sz="2400" dirty="0" err="1">
                <a:ea typeface="+mn-lt"/>
                <a:cs typeface="+mn-lt"/>
              </a:rPr>
              <a:t>river</a:t>
            </a:r>
            <a:r>
              <a:rPr lang="cs-CZ" sz="2400" dirty="0">
                <a:ea typeface="+mn-lt"/>
                <a:cs typeface="+mn-lt"/>
              </a:rPr>
              <a:t>. </a:t>
            </a:r>
            <a:endParaRPr lang="cs-CZ" sz="2400"/>
          </a:p>
          <a:p>
            <a:pPr>
              <a:buClr>
                <a:srgbClr val="262626"/>
              </a:buClr>
            </a:pPr>
            <a:r>
              <a:rPr lang="cs-CZ" sz="2400" dirty="0" err="1">
                <a:ea typeface="+mn-lt"/>
                <a:cs typeface="+mn-lt"/>
              </a:rPr>
              <a:t>According</a:t>
            </a:r>
            <a:r>
              <a:rPr lang="cs-CZ" sz="2400" dirty="0">
                <a:ea typeface="+mn-lt"/>
                <a:cs typeface="+mn-lt"/>
              </a:rPr>
              <a:t> to </a:t>
            </a:r>
            <a:r>
              <a:rPr lang="cs-CZ" sz="2400" dirty="0" err="1">
                <a:ea typeface="+mn-lt"/>
                <a:cs typeface="+mn-lt"/>
              </a:rPr>
              <a:t>its</a:t>
            </a:r>
            <a:r>
              <a:rPr lang="cs-CZ" sz="2400" dirty="0">
                <a:ea typeface="+mn-lt"/>
                <a:cs typeface="+mn-lt"/>
              </a:rPr>
              <a:t> area, </a:t>
            </a:r>
            <a:r>
              <a:rPr lang="cs-CZ" sz="2400" dirty="0" err="1">
                <a:ea typeface="+mn-lt"/>
                <a:cs typeface="+mn-lt"/>
              </a:rPr>
              <a:t>it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dirty="0" err="1">
                <a:ea typeface="+mn-lt"/>
                <a:cs typeface="+mn-lt"/>
              </a:rPr>
              <a:t>is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dirty="0" err="1">
                <a:ea typeface="+mn-lt"/>
                <a:cs typeface="+mn-lt"/>
              </a:rPr>
              <a:t>sixth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dirty="0" err="1">
                <a:ea typeface="+mn-lt"/>
                <a:cs typeface="+mn-lt"/>
              </a:rPr>
              <a:t>largest</a:t>
            </a:r>
            <a:r>
              <a:rPr lang="cs-CZ" sz="2400" dirty="0">
                <a:ea typeface="+mn-lt"/>
                <a:cs typeface="+mn-lt"/>
              </a:rPr>
              <a:t> dam in 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Czech Republic. </a:t>
            </a:r>
          </a:p>
          <a:p>
            <a:pPr>
              <a:buClr>
                <a:srgbClr val="262626"/>
              </a:buClr>
            </a:pPr>
            <a:r>
              <a:rPr lang="cs-CZ" sz="2400" err="1">
                <a:ea typeface="+mn-lt"/>
                <a:cs typeface="+mn-lt"/>
              </a:rPr>
              <a:t>Its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err="1">
                <a:ea typeface="+mn-lt"/>
                <a:cs typeface="+mn-lt"/>
              </a:rPr>
              <a:t>depth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err="1">
                <a:ea typeface="+mn-lt"/>
                <a:cs typeface="+mn-lt"/>
              </a:rPr>
              <a:t>is</a:t>
            </a:r>
            <a:r>
              <a:rPr lang="cs-CZ" sz="2400" dirty="0">
                <a:ea typeface="+mn-lt"/>
                <a:cs typeface="+mn-lt"/>
              </a:rPr>
              <a:t> 58 </a:t>
            </a:r>
            <a:r>
              <a:rPr lang="cs-CZ" sz="2400" err="1">
                <a:ea typeface="+mn-lt"/>
                <a:cs typeface="+mn-lt"/>
              </a:rPr>
              <a:t>meters</a:t>
            </a:r>
            <a:r>
              <a:rPr lang="cs-CZ" sz="2400" dirty="0">
                <a:ea typeface="+mn-lt"/>
                <a:cs typeface="+mn-lt"/>
              </a:rPr>
              <a:t>. </a:t>
            </a:r>
            <a:r>
              <a:rPr lang="cs-CZ" sz="240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err="1">
                <a:ea typeface="+mn-lt"/>
                <a:cs typeface="+mn-lt"/>
              </a:rPr>
              <a:t>water</a:t>
            </a:r>
            <a:r>
              <a:rPr lang="cs-CZ" sz="2400" dirty="0">
                <a:ea typeface="+mn-lt"/>
                <a:cs typeface="+mn-lt"/>
              </a:rPr>
              <a:t> level </a:t>
            </a:r>
            <a:r>
              <a:rPr lang="cs-CZ" sz="2400" err="1">
                <a:ea typeface="+mn-lt"/>
                <a:cs typeface="+mn-lt"/>
              </a:rPr>
              <a:t>is</a:t>
            </a:r>
            <a:r>
              <a:rPr lang="cs-CZ" sz="2400" dirty="0">
                <a:ea typeface="+mn-lt"/>
                <a:cs typeface="+mn-lt"/>
              </a:rPr>
              <a:t>  </a:t>
            </a:r>
            <a:r>
              <a:rPr lang="cs-CZ" sz="2400" err="1">
                <a:ea typeface="+mn-lt"/>
                <a:cs typeface="+mn-lt"/>
              </a:rPr>
              <a:t>located</a:t>
            </a:r>
            <a:r>
              <a:rPr lang="cs-CZ" sz="2400" dirty="0">
                <a:ea typeface="+mn-lt"/>
                <a:cs typeface="+mn-lt"/>
              </a:rPr>
              <a:t> 271 </a:t>
            </a:r>
            <a:r>
              <a:rPr lang="cs-CZ" sz="2400" err="1">
                <a:ea typeface="+mn-lt"/>
                <a:cs typeface="+mn-lt"/>
              </a:rPr>
              <a:t>meters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err="1">
                <a:ea typeface="+mn-lt"/>
                <a:cs typeface="+mn-lt"/>
              </a:rPr>
              <a:t>above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err="1">
                <a:ea typeface="+mn-lt"/>
                <a:cs typeface="+mn-lt"/>
              </a:rPr>
              <a:t>sea</a:t>
            </a:r>
            <a:r>
              <a:rPr lang="cs-CZ" sz="2400" dirty="0">
                <a:ea typeface="+mn-lt"/>
                <a:cs typeface="+mn-lt"/>
              </a:rPr>
              <a:t> level. </a:t>
            </a:r>
            <a:endParaRPr lang="cs-CZ" sz="2400"/>
          </a:p>
          <a:p>
            <a:pPr>
              <a:buClr>
                <a:srgbClr val="262626"/>
              </a:buClr>
            </a:pP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dam </a:t>
            </a:r>
            <a:r>
              <a:rPr lang="cs-CZ" sz="2400" dirty="0" err="1">
                <a:ea typeface="+mn-lt"/>
                <a:cs typeface="+mn-lt"/>
              </a:rPr>
              <a:t>would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dirty="0" err="1">
                <a:ea typeface="+mn-lt"/>
                <a:cs typeface="+mn-lt"/>
              </a:rPr>
              <a:t>be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dirty="0" err="1">
                <a:ea typeface="+mn-lt"/>
                <a:cs typeface="+mn-lt"/>
              </a:rPr>
              <a:t>built</a:t>
            </a:r>
            <a:r>
              <a:rPr lang="cs-CZ" sz="2400" dirty="0">
                <a:ea typeface="+mn-lt"/>
                <a:cs typeface="+mn-lt"/>
              </a:rPr>
              <a:t> as part </a:t>
            </a:r>
            <a:r>
              <a:rPr lang="cs-CZ" sz="2400" dirty="0" err="1">
                <a:ea typeface="+mn-lt"/>
                <a:cs typeface="+mn-lt"/>
              </a:rPr>
              <a:t>of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Vltava </a:t>
            </a:r>
            <a:r>
              <a:rPr lang="cs-CZ" sz="2400" dirty="0" err="1">
                <a:ea typeface="+mn-lt"/>
                <a:cs typeface="+mn-lt"/>
              </a:rPr>
              <a:t>cascade</a:t>
            </a:r>
            <a:r>
              <a:rPr lang="cs-CZ" sz="2400" dirty="0">
                <a:ea typeface="+mn-lt"/>
                <a:cs typeface="+mn-lt"/>
              </a:rPr>
              <a:t> in </a:t>
            </a:r>
            <a:r>
              <a:rPr lang="cs-CZ" sz="2400" dirty="0" err="1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dirty="0" err="1">
                <a:ea typeface="+mn-lt"/>
                <a:cs typeface="+mn-lt"/>
              </a:rPr>
              <a:t>years</a:t>
            </a:r>
            <a:r>
              <a:rPr lang="cs-CZ" sz="2400" dirty="0">
                <a:ea typeface="+mn-lt"/>
                <a:cs typeface="+mn-lt"/>
              </a:rPr>
              <a:t>  1949-1955. </a:t>
            </a:r>
            <a:endParaRPr lang="cs-CZ" sz="2400"/>
          </a:p>
          <a:p>
            <a:pPr>
              <a:buClr>
                <a:srgbClr val="262626"/>
              </a:buClr>
            </a:pPr>
            <a:endParaRPr lang="cs-CZ" dirty="0"/>
          </a:p>
          <a:p>
            <a:pPr>
              <a:buClr>
                <a:srgbClr val="262626"/>
              </a:buClr>
            </a:pPr>
            <a:endParaRPr lang="cs-CZ" dirty="0"/>
          </a:p>
        </p:txBody>
      </p:sp>
      <p:pic>
        <p:nvPicPr>
          <p:cNvPr id="4" name="Obrázek 4" descr="Obsah obrázku hora, příroda, kaňon, údolí&#10;&#10;Popis se vygeneroval automaticky.">
            <a:extLst>
              <a:ext uri="{FF2B5EF4-FFF2-40B4-BE49-F238E27FC236}">
                <a16:creationId xmlns="" xmlns:a16="http://schemas.microsoft.com/office/drawing/2014/main" id="{1AF19866-727C-4B44-94E6-617FC6B409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07" r="38345" b="1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04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910A9CB-3FE5-42F8-9ECC-303FBE6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END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6411B95-2857-4A25-AEF1-52060D38C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endParaRPr lang="cs-CZ"/>
          </a:p>
          <a:p>
            <a:pPr>
              <a:buClr>
                <a:srgbClr val="262626"/>
              </a:buClr>
            </a:pPr>
            <a:endParaRPr lang="cs-CZ" dirty="0"/>
          </a:p>
          <a:p>
            <a:pPr>
              <a:buClr>
                <a:srgbClr val="262626"/>
              </a:buClr>
            </a:pPr>
            <a:endParaRPr lang="cs-CZ" dirty="0"/>
          </a:p>
          <a:p>
            <a:pPr>
              <a:buClr>
                <a:srgbClr val="262626"/>
              </a:buClr>
            </a:pPr>
            <a:endParaRPr lang="cs-CZ" dirty="0"/>
          </a:p>
          <a:p>
            <a:pPr>
              <a:buClr>
                <a:srgbClr val="262626"/>
              </a:buClr>
            </a:pPr>
            <a:endParaRPr lang="cs-CZ" dirty="0"/>
          </a:p>
          <a:p>
            <a:pPr>
              <a:buClr>
                <a:srgbClr val="262626"/>
              </a:buClr>
            </a:pPr>
            <a:endParaRPr lang="cs-CZ" dirty="0"/>
          </a:p>
          <a:p>
            <a:pPr>
              <a:buClr>
                <a:srgbClr val="262626"/>
              </a:buClr>
            </a:pPr>
            <a:endParaRPr lang="cs-CZ" dirty="0"/>
          </a:p>
          <a:p>
            <a:pPr>
              <a:buClr>
                <a:srgbClr val="262626"/>
              </a:buClr>
            </a:pPr>
            <a:endParaRPr lang="cs-CZ" dirty="0"/>
          </a:p>
          <a:p>
            <a:pPr>
              <a:buClr>
                <a:srgbClr val="262626"/>
              </a:buClr>
            </a:pPr>
            <a:r>
              <a:rPr lang="cs-CZ" sz="2800" dirty="0"/>
              <a:t>.</a:t>
            </a:r>
            <a:r>
              <a:rPr lang="cs-CZ" sz="2800" dirty="0" err="1">
                <a:ea typeface="+mn-lt"/>
                <a:cs typeface="+mn-lt"/>
              </a:rPr>
              <a:t>Authors</a:t>
            </a:r>
            <a:r>
              <a:rPr lang="cs-CZ" sz="2800" dirty="0">
                <a:ea typeface="+mn-lt"/>
                <a:cs typeface="+mn-lt"/>
              </a:rPr>
              <a:t> : Šejblová, </a:t>
            </a:r>
            <a:r>
              <a:rPr lang="cs-CZ" sz="2800" dirty="0" err="1">
                <a:ea typeface="+mn-lt"/>
                <a:cs typeface="+mn-lt"/>
              </a:rPr>
              <a:t>Osovská</a:t>
            </a:r>
            <a:r>
              <a:rPr lang="cs-CZ" sz="2800" dirty="0">
                <a:ea typeface="+mn-lt"/>
                <a:cs typeface="+mn-lt"/>
              </a:rPr>
              <a:t>, Mašková, Riegerová, </a:t>
            </a:r>
            <a:r>
              <a:rPr lang="cs-CZ" sz="2800" dirty="0" err="1">
                <a:ea typeface="+mn-lt"/>
                <a:cs typeface="+mn-lt"/>
              </a:rPr>
              <a:t>Márovcová</a:t>
            </a:r>
            <a:endParaRPr lang="cs-CZ" sz="2800" dirty="0" err="1"/>
          </a:p>
        </p:txBody>
      </p:sp>
    </p:spTree>
    <p:extLst>
      <p:ext uri="{BB962C8B-B14F-4D97-AF65-F5344CB8AC3E}">
        <p14:creationId xmlns:p14="http://schemas.microsoft.com/office/powerpoint/2010/main" val="2677326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1F0F3"/>
      </a:lt2>
      <a:accent1>
        <a:srgbClr val="91AB1E"/>
      </a:accent1>
      <a:accent2>
        <a:srgbClr val="C59C15"/>
      </a:accent2>
      <a:accent3>
        <a:srgbClr val="E76C29"/>
      </a:accent3>
      <a:accent4>
        <a:srgbClr val="D51724"/>
      </a:accent4>
      <a:accent5>
        <a:srgbClr val="E72985"/>
      </a:accent5>
      <a:accent6>
        <a:srgbClr val="D517C2"/>
      </a:accent6>
      <a:hlink>
        <a:srgbClr val="725FC9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197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 Light</vt:lpstr>
      <vt:lpstr>Century Gothic</vt:lpstr>
      <vt:lpstr>Consolas</vt:lpstr>
      <vt:lpstr>Garamond</vt:lpstr>
      <vt:lpstr>Gill Sans MT</vt:lpstr>
      <vt:lpstr>SavonVTI</vt:lpstr>
      <vt:lpstr>oUR Region</vt:lpstr>
      <vt:lpstr>Regions in Czechia</vt:lpstr>
      <vt:lpstr>Where is our region?</vt:lpstr>
      <vt:lpstr>History of Neveklov</vt:lpstr>
      <vt:lpstr>Interesting places</vt:lpstr>
      <vt:lpstr>Slapy reservoir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MacGregor</dc:creator>
  <cp:lastModifiedBy>Petra MacGregor</cp:lastModifiedBy>
  <cp:revision>154</cp:revision>
  <dcterms:created xsi:type="dcterms:W3CDTF">2021-02-11T16:29:36Z</dcterms:created>
  <dcterms:modified xsi:type="dcterms:W3CDTF">2021-09-01T08:47:24Z</dcterms:modified>
</cp:coreProperties>
</file>