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DC8B813B-5606-4823-9701-D36E659BCAE6}" type="datetimeFigureOut">
              <a:rPr lang="sk-SK" smtClean="0"/>
              <a:t>25. 2. 2021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96334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25. 2. 2021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0028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25. 2. 2021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9065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25. 2. 2021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234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25. 2. 2021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17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25. 2. 2021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0592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25. 2. 2021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491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25. 2. 2021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907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25. 2. 2021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130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25. 2. 2021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7014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25. 2. 2021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9723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DC8B813B-5606-4823-9701-D36E659BCAE6}" type="datetimeFigureOut">
              <a:rPr lang="sk-SK" smtClean="0"/>
              <a:t>25. 2. 2021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344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C10161-420F-4FCD-8806-FF0A46C4AA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Czech </a:t>
            </a:r>
            <a:r>
              <a:rPr lang="cs-CZ" dirty="0"/>
              <a:t>R</a:t>
            </a:r>
            <a:r>
              <a:rPr lang="cs-CZ" dirty="0" smtClean="0"/>
              <a:t>epublic 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F1F2A1B-D367-4AE2-91A5-385A5ED79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0918" y="4800600"/>
            <a:ext cx="9289274" cy="1691640"/>
          </a:xfrm>
        </p:spPr>
        <p:txBody>
          <a:bodyPr>
            <a:normAutofit/>
          </a:bodyPr>
          <a:lstStyle/>
          <a:p>
            <a:r>
              <a:rPr lang="cs-CZ" sz="2500" dirty="0" err="1" smtClean="0"/>
              <a:t>Small</a:t>
            </a:r>
            <a:r>
              <a:rPr lang="cs-CZ" sz="2500" dirty="0" smtClean="0"/>
              <a:t> </a:t>
            </a:r>
            <a:r>
              <a:rPr lang="cs-CZ" sz="2500" dirty="0"/>
              <a:t>country in </a:t>
            </a:r>
            <a:r>
              <a:rPr lang="cs-CZ" sz="2500" dirty="0" err="1"/>
              <a:t>the</a:t>
            </a:r>
            <a:r>
              <a:rPr lang="cs-CZ" sz="2500" dirty="0"/>
              <a:t> </a:t>
            </a:r>
            <a:r>
              <a:rPr lang="cs-CZ" sz="2500" dirty="0" err="1"/>
              <a:t>heart</a:t>
            </a:r>
            <a:r>
              <a:rPr lang="cs-CZ" sz="2500" dirty="0"/>
              <a:t> </a:t>
            </a:r>
            <a:r>
              <a:rPr lang="cs-CZ" sz="2500" dirty="0" err="1"/>
              <a:t>of</a:t>
            </a:r>
            <a:r>
              <a:rPr lang="cs-CZ" sz="2500" dirty="0"/>
              <a:t> </a:t>
            </a:r>
            <a:r>
              <a:rPr lang="cs-CZ" sz="2500" dirty="0" err="1" smtClean="0"/>
              <a:t>Europe</a:t>
            </a:r>
            <a:endParaRPr lang="sk-SK" sz="25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336D4539-8728-4ED5-A93F-15F80D517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330" y="79492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8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AE17298-5A9C-4BBF-8163-B11C2C11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9600"/>
            <a:ext cx="9905999" cy="874643"/>
          </a:xfrm>
        </p:spPr>
        <p:txBody>
          <a:bodyPr/>
          <a:lstStyle/>
          <a:p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Czechia</a:t>
            </a:r>
            <a:r>
              <a:rPr lang="cs-CZ" dirty="0"/>
              <a:t> in a </a:t>
            </a:r>
            <a:r>
              <a:rPr lang="cs-CZ" dirty="0" err="1"/>
              <a:t>few</a:t>
            </a:r>
            <a:r>
              <a:rPr lang="cs-CZ" dirty="0"/>
              <a:t> </a:t>
            </a:r>
            <a:r>
              <a:rPr lang="cs-CZ" dirty="0" err="1"/>
              <a:t>words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xmlns="" id="{870FA073-1EE8-47B8-ADF5-B54E1445492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141412" y="1908313"/>
                <a:ext cx="4876800" cy="3882887"/>
              </a:xfrm>
            </p:spPr>
            <p:txBody>
              <a:bodyPr/>
              <a:lstStyle/>
              <a:p>
                <a:r>
                  <a:rPr lang="cs-CZ" dirty="0"/>
                  <a:t>Ca</a:t>
                </a:r>
                <a:r>
                  <a:rPr lang="cs-CZ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pital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city – Prague (1,2 mil. </a:t>
                </a:r>
                <a:r>
                  <a:rPr lang="cs-CZ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people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cs-CZ" dirty="0" err="1"/>
                  <a:t>Population</a:t>
                </a:r>
                <a:r>
                  <a:rPr lang="cs-CZ" dirty="0"/>
                  <a:t> – 10,5 </a:t>
                </a:r>
                <a:r>
                  <a:rPr lang="cs-CZ" dirty="0" err="1"/>
                  <a:t>million</a:t>
                </a:r>
                <a:r>
                  <a:rPr lang="cs-CZ" dirty="0"/>
                  <a:t> </a:t>
                </a:r>
                <a:r>
                  <a:rPr lang="cs-CZ" dirty="0" err="1"/>
                  <a:t>people</a:t>
                </a:r>
                <a:endParaRPr lang="cs-CZ" dirty="0"/>
              </a:p>
              <a:p>
                <a:r>
                  <a:rPr lang="cs-CZ" dirty="0"/>
                  <a:t>Area – 78 866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𝑘𝑚</m:t>
                        </m:r>
                      </m:e>
                      <m:sup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cs-CZ" dirty="0"/>
              </a:p>
              <a:p>
                <a:r>
                  <a:rPr lang="cs-CZ" dirty="0" err="1"/>
                  <a:t>Currency</a:t>
                </a:r>
                <a:r>
                  <a:rPr lang="cs-CZ" dirty="0"/>
                  <a:t> – Czech </a:t>
                </a:r>
                <a:r>
                  <a:rPr lang="cs-CZ" dirty="0" err="1"/>
                  <a:t>crown</a:t>
                </a:r>
                <a:r>
                  <a:rPr lang="cs-CZ" dirty="0"/>
                  <a:t> (0,04 euro)</a:t>
                </a:r>
              </a:p>
              <a:p>
                <a:r>
                  <a:rPr lang="cs-CZ" dirty="0"/>
                  <a:t>Age – 103 </a:t>
                </a:r>
                <a:r>
                  <a:rPr lang="cs-CZ" dirty="0" err="1"/>
                  <a:t>years</a:t>
                </a:r>
                <a:r>
                  <a:rPr lang="cs-CZ" dirty="0"/>
                  <a:t> (1918)</a:t>
                </a:r>
              </a:p>
              <a:p>
                <a:r>
                  <a:rPr lang="cs-CZ" dirty="0" err="1"/>
                  <a:t>Neighbours</a:t>
                </a:r>
                <a:r>
                  <a:rPr lang="cs-CZ" dirty="0"/>
                  <a:t> – Germany, </a:t>
                </a:r>
                <a:r>
                  <a:rPr lang="cs-CZ" dirty="0" err="1"/>
                  <a:t>Poland</a:t>
                </a:r>
                <a:r>
                  <a:rPr lang="cs-CZ" dirty="0"/>
                  <a:t>, Slovakia, </a:t>
                </a:r>
                <a:r>
                  <a:rPr lang="cs-CZ" dirty="0" err="1"/>
                  <a:t>Austria</a:t>
                </a:r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870FA073-1EE8-47B8-ADF5-B54E144549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141412" y="1908313"/>
                <a:ext cx="4876800" cy="3882887"/>
              </a:xfrm>
              <a:blipFill>
                <a:blip r:embed="rId2"/>
                <a:stretch>
                  <a:fillRect l="-250" t="-1256" r="-175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21B6E855-3F39-4373-9C6C-F529CC3944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94452" y="1613556"/>
            <a:ext cx="3270514" cy="2799452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2901D771-C55A-4DA7-8250-DD7B4663F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836" y="4413043"/>
            <a:ext cx="2314575" cy="19812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267F540-B3D3-4868-8B57-951E10990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212" y="4412973"/>
            <a:ext cx="2708370" cy="180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86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D74918-9EE1-4D2F-9063-0D011D3C0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472389" cy="747423"/>
          </a:xfrm>
        </p:spPr>
        <p:txBody>
          <a:bodyPr/>
          <a:lstStyle/>
          <a:p>
            <a:r>
              <a:rPr lang="cs-CZ" dirty="0" err="1"/>
              <a:t>Czechia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country </a:t>
            </a:r>
            <a:r>
              <a:rPr lang="cs-CZ" dirty="0" err="1"/>
              <a:t>of</a:t>
            </a:r>
            <a:r>
              <a:rPr lang="cs-CZ" dirty="0"/>
              <a:t>:</a:t>
            </a:r>
            <a:endParaRPr lang="sk-SK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6BC1083-503F-41C6-8B83-9F48B8BE3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1872" y="1325218"/>
            <a:ext cx="4383554" cy="4854920"/>
          </a:xfrm>
        </p:spPr>
        <p:txBody>
          <a:bodyPr/>
          <a:lstStyle/>
          <a:p>
            <a:r>
              <a:rPr lang="cs-CZ" dirty="0" err="1"/>
              <a:t>historical</a:t>
            </a:r>
            <a:r>
              <a:rPr lang="cs-CZ" dirty="0"/>
              <a:t> </a:t>
            </a:r>
            <a:r>
              <a:rPr lang="cs-CZ" dirty="0" err="1"/>
              <a:t>towns</a:t>
            </a:r>
            <a:r>
              <a:rPr lang="cs-CZ" dirty="0"/>
              <a:t> and </a:t>
            </a:r>
            <a:r>
              <a:rPr lang="cs-CZ" dirty="0" smtClean="0"/>
              <a:t>medieval </a:t>
            </a:r>
            <a:r>
              <a:rPr lang="cs-CZ" dirty="0" err="1"/>
              <a:t>castles</a:t>
            </a:r>
            <a:r>
              <a:rPr lang="cs-CZ" dirty="0"/>
              <a:t> (</a:t>
            </a:r>
            <a:r>
              <a:rPr lang="cs-CZ" dirty="0" err="1"/>
              <a:t>over</a:t>
            </a:r>
            <a:r>
              <a:rPr lang="cs-CZ" dirty="0"/>
              <a:t> 1800)</a:t>
            </a:r>
          </a:p>
          <a:p>
            <a:r>
              <a:rPr lang="cs-CZ" dirty="0"/>
              <a:t>green </a:t>
            </a:r>
            <a:r>
              <a:rPr lang="cs-CZ" dirty="0" err="1"/>
              <a:t>rolling</a:t>
            </a:r>
            <a:r>
              <a:rPr lang="cs-CZ" dirty="0"/>
              <a:t> </a:t>
            </a:r>
            <a:r>
              <a:rPr lang="cs-CZ" dirty="0" err="1"/>
              <a:t>hills</a:t>
            </a:r>
            <a:r>
              <a:rPr lang="cs-CZ" dirty="0"/>
              <a:t>, </a:t>
            </a:r>
            <a:r>
              <a:rPr lang="cs-CZ" dirty="0" err="1"/>
              <a:t>forests</a:t>
            </a:r>
            <a:r>
              <a:rPr lang="cs-CZ" dirty="0"/>
              <a:t> and many </a:t>
            </a:r>
            <a:r>
              <a:rPr lang="cs-CZ" dirty="0" err="1"/>
              <a:t>lakes</a:t>
            </a:r>
            <a:r>
              <a:rPr lang="cs-CZ" dirty="0"/>
              <a:t> (</a:t>
            </a:r>
            <a:r>
              <a:rPr lang="cs-CZ" dirty="0" err="1"/>
              <a:t>over</a:t>
            </a:r>
            <a:r>
              <a:rPr lang="cs-CZ" dirty="0"/>
              <a:t> 70)</a:t>
            </a:r>
          </a:p>
          <a:p>
            <a:r>
              <a:rPr lang="cs-CZ" dirty="0" err="1"/>
              <a:t>exciting</a:t>
            </a:r>
            <a:r>
              <a:rPr lang="cs-CZ" dirty="0"/>
              <a:t> </a:t>
            </a:r>
            <a:r>
              <a:rPr lang="cs-CZ" dirty="0" err="1"/>
              <a:t>outdoor</a:t>
            </a:r>
            <a:r>
              <a:rPr lang="cs-CZ" dirty="0"/>
              <a:t> </a:t>
            </a:r>
            <a:r>
              <a:rPr lang="cs-CZ" dirty="0" err="1"/>
              <a:t>activities</a:t>
            </a:r>
            <a:r>
              <a:rPr lang="cs-CZ" dirty="0"/>
              <a:t> (</a:t>
            </a:r>
            <a:r>
              <a:rPr lang="cs-CZ" dirty="0" err="1"/>
              <a:t>walking</a:t>
            </a:r>
            <a:r>
              <a:rPr lang="cs-CZ" dirty="0"/>
              <a:t>, </a:t>
            </a:r>
            <a:r>
              <a:rPr lang="cs-CZ" dirty="0" err="1"/>
              <a:t>canoeing</a:t>
            </a:r>
            <a:r>
              <a:rPr lang="cs-CZ" dirty="0"/>
              <a:t>, rafting, </a:t>
            </a:r>
            <a:r>
              <a:rPr lang="cs-CZ" dirty="0" err="1"/>
              <a:t>rope</a:t>
            </a:r>
            <a:r>
              <a:rPr lang="cs-CZ" dirty="0"/>
              <a:t> </a:t>
            </a:r>
            <a:r>
              <a:rPr lang="cs-CZ" dirty="0" err="1"/>
              <a:t>parks</a:t>
            </a:r>
            <a:r>
              <a:rPr lang="cs-CZ" dirty="0"/>
              <a:t>, </a:t>
            </a:r>
            <a:r>
              <a:rPr lang="cs-CZ" dirty="0" err="1"/>
              <a:t>cross</a:t>
            </a:r>
            <a:r>
              <a:rPr lang="cs-CZ" dirty="0"/>
              <a:t> country </a:t>
            </a:r>
            <a:r>
              <a:rPr lang="cs-CZ" dirty="0" err="1"/>
              <a:t>skiing</a:t>
            </a:r>
            <a:r>
              <a:rPr lang="cs-CZ" dirty="0"/>
              <a:t>)</a:t>
            </a:r>
          </a:p>
          <a:p>
            <a:r>
              <a:rPr lang="cs-CZ" dirty="0" err="1"/>
              <a:t>tradicional</a:t>
            </a:r>
            <a:r>
              <a:rPr lang="cs-CZ" dirty="0"/>
              <a:t> </a:t>
            </a:r>
            <a:r>
              <a:rPr lang="cs-CZ" dirty="0" err="1"/>
              <a:t>sweet</a:t>
            </a:r>
            <a:r>
              <a:rPr lang="cs-CZ" dirty="0"/>
              <a:t> </a:t>
            </a:r>
            <a:r>
              <a:rPr lang="cs-CZ" dirty="0" err="1"/>
              <a:t>cakes</a:t>
            </a:r>
            <a:r>
              <a:rPr lang="cs-CZ" dirty="0"/>
              <a:t> and </a:t>
            </a:r>
            <a:r>
              <a:rPr lang="cs-CZ" dirty="0" err="1"/>
              <a:t>delicious</a:t>
            </a:r>
            <a:r>
              <a:rPr lang="cs-CZ" dirty="0"/>
              <a:t> </a:t>
            </a:r>
            <a:r>
              <a:rPr lang="cs-CZ" dirty="0" err="1"/>
              <a:t>dumplings</a:t>
            </a:r>
            <a:endParaRPr lang="cs-CZ" dirty="0"/>
          </a:p>
          <a:p>
            <a:r>
              <a:rPr lang="cs-CZ" dirty="0" err="1"/>
              <a:t>famous</a:t>
            </a:r>
            <a:r>
              <a:rPr lang="cs-CZ" dirty="0"/>
              <a:t> </a:t>
            </a:r>
            <a:r>
              <a:rPr lang="cs-CZ" dirty="0" err="1"/>
              <a:t>beer</a:t>
            </a:r>
            <a:r>
              <a:rPr lang="cs-CZ" dirty="0"/>
              <a:t>  (141 liter per capita per </a:t>
            </a:r>
            <a:r>
              <a:rPr lang="cs-CZ" dirty="0" err="1"/>
              <a:t>year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2C1A57D7-B6DC-40F4-9628-B92ED65F5F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50087" y="1987685"/>
            <a:ext cx="2883013" cy="2152650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3E83FF11-3A90-4868-954E-482FF1B67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087" y="355229"/>
            <a:ext cx="2883013" cy="15159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E2A66C1-DF47-4BBC-ABB4-72B16BB54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166" y="1145059"/>
            <a:ext cx="2094228" cy="279230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6E9678C1-521C-43E3-9855-BA6203F2F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087" y="4256883"/>
            <a:ext cx="2883012" cy="1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29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EE2C62F-9222-4FE4-A207-D4B837E3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04911" cy="681162"/>
          </a:xfrm>
        </p:spPr>
        <p:txBody>
          <a:bodyPr>
            <a:normAutofit fontScale="90000"/>
          </a:bodyPr>
          <a:lstStyle/>
          <a:p>
            <a:r>
              <a:rPr lang="cs-CZ" dirty="0"/>
              <a:t>Sport in </a:t>
            </a:r>
            <a:r>
              <a:rPr lang="cs-CZ" dirty="0" err="1"/>
              <a:t>Czechia</a:t>
            </a:r>
            <a:r>
              <a:rPr lang="cs-CZ" dirty="0"/>
              <a:t> </a:t>
            </a:r>
            <a:endParaRPr lang="sk-SK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EDCDAF-5DAB-4E8C-9E38-D1BF65EB4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1872" y="1258958"/>
            <a:ext cx="4480560" cy="492118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500" b="1" dirty="0" err="1"/>
              <a:t>Ice</a:t>
            </a:r>
            <a:r>
              <a:rPr lang="cs-CZ" sz="1500" b="1" dirty="0"/>
              <a:t> </a:t>
            </a:r>
            <a:r>
              <a:rPr lang="cs-CZ" sz="1500" b="1" dirty="0" err="1"/>
              <a:t>hockey</a:t>
            </a:r>
            <a:r>
              <a:rPr lang="cs-CZ" sz="1500" b="1" dirty="0"/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500" dirty="0"/>
              <a:t>- </a:t>
            </a:r>
            <a:r>
              <a:rPr lang="cs-CZ" sz="1500" dirty="0" err="1"/>
              <a:t>gold</a:t>
            </a:r>
            <a:r>
              <a:rPr lang="cs-CZ" sz="1500" dirty="0"/>
              <a:t> </a:t>
            </a:r>
            <a:r>
              <a:rPr lang="cs-CZ" sz="1500" dirty="0" err="1"/>
              <a:t>medal</a:t>
            </a:r>
            <a:r>
              <a:rPr lang="cs-CZ" sz="1500" dirty="0"/>
              <a:t> in Nagano </a:t>
            </a:r>
            <a:r>
              <a:rPr lang="cs-CZ" sz="1500" dirty="0" err="1"/>
              <a:t>Olympic</a:t>
            </a:r>
            <a:r>
              <a:rPr lang="cs-CZ" sz="1500" dirty="0"/>
              <a:t> </a:t>
            </a:r>
            <a:r>
              <a:rPr lang="cs-CZ" sz="1500" dirty="0" err="1"/>
              <a:t>Games</a:t>
            </a:r>
            <a:r>
              <a:rPr lang="cs-CZ" sz="1500" dirty="0"/>
              <a:t> (1998)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500" dirty="0" err="1" smtClean="0"/>
              <a:t>World</a:t>
            </a:r>
            <a:r>
              <a:rPr lang="cs-CZ" sz="1500" dirty="0" smtClean="0"/>
              <a:t> </a:t>
            </a:r>
            <a:r>
              <a:rPr lang="cs-CZ" sz="1500" dirty="0" err="1"/>
              <a:t>championship</a:t>
            </a:r>
            <a:r>
              <a:rPr lang="cs-CZ" sz="1500" dirty="0"/>
              <a:t> </a:t>
            </a:r>
            <a:r>
              <a:rPr lang="cs-CZ" sz="1500" dirty="0" err="1"/>
              <a:t>winners</a:t>
            </a:r>
            <a:r>
              <a:rPr lang="cs-CZ" sz="1500" dirty="0"/>
              <a:t> (</a:t>
            </a:r>
            <a:r>
              <a:rPr lang="cs-CZ" sz="1500" dirty="0" smtClean="0"/>
              <a:t>1999-2001)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500" b="1" dirty="0" err="1" smtClean="0"/>
              <a:t>Skiing</a:t>
            </a:r>
            <a:r>
              <a:rPr lang="cs-CZ" sz="1500" b="1" dirty="0"/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500" dirty="0"/>
              <a:t>- </a:t>
            </a:r>
            <a:r>
              <a:rPr lang="cs-CZ" sz="1500" dirty="0" err="1"/>
              <a:t>downhill</a:t>
            </a:r>
            <a:r>
              <a:rPr lang="cs-CZ" sz="1500" dirty="0"/>
              <a:t>, snowboarding (Ester Ledecká           </a:t>
            </a:r>
            <a:r>
              <a:rPr lang="cs-CZ" sz="1500" dirty="0" err="1"/>
              <a:t>winning</a:t>
            </a:r>
            <a:r>
              <a:rPr lang="cs-CZ" sz="1500" dirty="0"/>
              <a:t> Winter </a:t>
            </a:r>
            <a:r>
              <a:rPr lang="cs-CZ" sz="1500" dirty="0" err="1"/>
              <a:t>Olympics</a:t>
            </a:r>
            <a:r>
              <a:rPr lang="cs-CZ" sz="1500" dirty="0"/>
              <a:t> in </a:t>
            </a:r>
            <a:r>
              <a:rPr lang="cs-CZ" sz="1500" dirty="0" err="1"/>
              <a:t>both</a:t>
            </a:r>
            <a:r>
              <a:rPr lang="cs-CZ" sz="1500" dirty="0"/>
              <a:t> </a:t>
            </a:r>
            <a:r>
              <a:rPr lang="cs-CZ" sz="1500" dirty="0" err="1"/>
              <a:t>sports</a:t>
            </a:r>
            <a:r>
              <a:rPr lang="cs-CZ" sz="1500" dirty="0"/>
              <a:t> in 2018)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1500" b="1" dirty="0" err="1"/>
              <a:t>Athletics</a:t>
            </a:r>
            <a:r>
              <a:rPr lang="sk-SK" sz="1500" b="1" dirty="0"/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1500" dirty="0"/>
              <a:t>- </a:t>
            </a:r>
            <a:r>
              <a:rPr lang="sk-SK" sz="1500" dirty="0" err="1"/>
              <a:t>Decathlon</a:t>
            </a:r>
            <a:r>
              <a:rPr lang="sk-SK" sz="1500" dirty="0"/>
              <a:t> (Roman </a:t>
            </a:r>
            <a:r>
              <a:rPr lang="sk-SK" sz="1500" dirty="0" err="1"/>
              <a:t>Šebrle</a:t>
            </a:r>
            <a:r>
              <a:rPr lang="sk-SK" sz="1500" dirty="0"/>
              <a:t> </a:t>
            </a:r>
            <a:r>
              <a:rPr lang="sk-SK" sz="1500" dirty="0" err="1"/>
              <a:t>won</a:t>
            </a:r>
            <a:r>
              <a:rPr lang="sk-SK" sz="1500" dirty="0"/>
              <a:t> 26 </a:t>
            </a:r>
            <a:r>
              <a:rPr lang="sk-SK" sz="1500" dirty="0" err="1"/>
              <a:t>medals</a:t>
            </a:r>
            <a:r>
              <a:rPr lang="sk-SK" sz="1500" dirty="0"/>
              <a:t> in </a:t>
            </a:r>
            <a:r>
              <a:rPr lang="sk-SK" sz="1500" dirty="0" err="1"/>
              <a:t>decathlon</a:t>
            </a:r>
            <a:r>
              <a:rPr lang="sk-SK" sz="1500" dirty="0"/>
              <a:t> and </a:t>
            </a:r>
            <a:r>
              <a:rPr lang="sk-SK" sz="1500" dirty="0" err="1"/>
              <a:t>heptathlon</a:t>
            </a:r>
            <a:r>
              <a:rPr lang="sk-SK" sz="1500" dirty="0"/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1500" b="1" dirty="0" err="1"/>
              <a:t>Tennis</a:t>
            </a:r>
            <a:r>
              <a:rPr lang="sk-SK" sz="1500" b="1" dirty="0"/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1500" dirty="0"/>
              <a:t>- </a:t>
            </a:r>
            <a:r>
              <a:rPr lang="sk-SK" sz="1500" dirty="0" err="1"/>
              <a:t>Wimbledon</a:t>
            </a:r>
            <a:r>
              <a:rPr lang="sk-SK" sz="1500" dirty="0"/>
              <a:t> (Petra </a:t>
            </a:r>
            <a:r>
              <a:rPr lang="sk-SK" sz="1500" dirty="0" err="1"/>
              <a:t>Kvitová</a:t>
            </a:r>
            <a:r>
              <a:rPr lang="sk-SK" sz="1500" dirty="0"/>
              <a:t> </a:t>
            </a:r>
            <a:r>
              <a:rPr lang="sk-SK" sz="1500" dirty="0" err="1"/>
              <a:t>won</a:t>
            </a:r>
            <a:r>
              <a:rPr lang="sk-SK" sz="1500" dirty="0"/>
              <a:t> </a:t>
            </a:r>
            <a:r>
              <a:rPr lang="sk-SK" sz="1500" dirty="0" err="1"/>
              <a:t>it</a:t>
            </a:r>
            <a:r>
              <a:rPr lang="sk-SK" sz="1500" dirty="0"/>
              <a:t> in 2011 and 2014)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1500" b="1" dirty="0" err="1"/>
              <a:t>Floorball</a:t>
            </a:r>
            <a:r>
              <a:rPr lang="sk-SK" sz="1500" b="1" dirty="0"/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1500" dirty="0"/>
              <a:t>- </a:t>
            </a:r>
            <a:r>
              <a:rPr lang="sk-SK" sz="1500" dirty="0" err="1"/>
              <a:t>Czechia</a:t>
            </a:r>
            <a:r>
              <a:rPr lang="sk-SK" sz="1500" dirty="0"/>
              <a:t> has </a:t>
            </a:r>
            <a:r>
              <a:rPr lang="en-US" sz="1500" dirty="0"/>
              <a:t>the fourth most successful team in the world</a:t>
            </a:r>
            <a:endParaRPr lang="sk-SK" sz="1500" dirty="0"/>
          </a:p>
          <a:p>
            <a:pPr>
              <a:lnSpc>
                <a:spcPct val="100000"/>
              </a:lnSpc>
              <a:buFontTx/>
              <a:buChar char="-"/>
            </a:pPr>
            <a:endParaRPr lang="sk-SK" sz="1500" dirty="0"/>
          </a:p>
          <a:p>
            <a:endParaRPr lang="sk-SK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C816AE49-1B76-4735-AF8B-13F51429C5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241275"/>
            <a:ext cx="2690191" cy="1767562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C698ADE7-6F43-40AA-AD6F-C167A2C9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480" y="1246299"/>
            <a:ext cx="2228850" cy="20478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FBA8357-C3AE-4390-8800-B7184EBBC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480" y="3396878"/>
            <a:ext cx="2228850" cy="32419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EC340611-3BBE-4E32-8EB6-45D1CB9D1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327" y="3105367"/>
            <a:ext cx="2721864" cy="155796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31CD7503-BE6F-4509-8BAA-F7C8DD2C5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327" y="4768215"/>
            <a:ext cx="2721864" cy="177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88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7D7955-8108-4F81-96D2-CA9FE1D5A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57919" cy="787179"/>
          </a:xfrm>
        </p:spPr>
        <p:txBody>
          <a:bodyPr/>
          <a:lstStyle/>
          <a:p>
            <a:r>
              <a:rPr lang="cs-CZ" dirty="0" err="1"/>
              <a:t>Famous</a:t>
            </a:r>
            <a:r>
              <a:rPr lang="cs-CZ" dirty="0"/>
              <a:t> Czech </a:t>
            </a:r>
            <a:r>
              <a:rPr lang="cs-CZ" dirty="0" err="1"/>
              <a:t>people</a:t>
            </a:r>
            <a:endParaRPr lang="sk-SK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E506A40-0032-4C75-93F2-2A31A3422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1872" y="1338470"/>
            <a:ext cx="4480560" cy="4841667"/>
          </a:xfrm>
        </p:spPr>
        <p:txBody>
          <a:bodyPr/>
          <a:lstStyle/>
          <a:p>
            <a:r>
              <a:rPr lang="cs-CZ" dirty="0"/>
              <a:t>Jaromír Jágr –  </a:t>
            </a:r>
            <a:r>
              <a:rPr lang="cs-CZ" dirty="0" err="1"/>
              <a:t>famous</a:t>
            </a:r>
            <a:r>
              <a:rPr lang="cs-CZ" dirty="0"/>
              <a:t> </a:t>
            </a:r>
            <a:r>
              <a:rPr lang="cs-CZ" dirty="0" err="1"/>
              <a:t>ice</a:t>
            </a:r>
            <a:r>
              <a:rPr lang="cs-CZ" dirty="0"/>
              <a:t> </a:t>
            </a:r>
            <a:r>
              <a:rPr lang="cs-CZ" dirty="0" err="1"/>
              <a:t>hockey</a:t>
            </a:r>
            <a:r>
              <a:rPr lang="cs-CZ" dirty="0"/>
              <a:t> </a:t>
            </a:r>
            <a:r>
              <a:rPr lang="cs-CZ" dirty="0" err="1"/>
              <a:t>player</a:t>
            </a:r>
            <a:endParaRPr lang="cs-CZ" dirty="0"/>
          </a:p>
          <a:p>
            <a:r>
              <a:rPr lang="cs-CZ" dirty="0"/>
              <a:t>Petr Čech – </a:t>
            </a:r>
            <a:r>
              <a:rPr lang="cs-CZ" dirty="0" err="1"/>
              <a:t>football</a:t>
            </a:r>
            <a:r>
              <a:rPr lang="cs-CZ" dirty="0"/>
              <a:t> </a:t>
            </a:r>
            <a:r>
              <a:rPr lang="cs-CZ" dirty="0" err="1"/>
              <a:t>goalkeeper</a:t>
            </a:r>
            <a:r>
              <a:rPr lang="cs-CZ" dirty="0"/>
              <a:t> in Chelsea </a:t>
            </a:r>
          </a:p>
          <a:p>
            <a:r>
              <a:rPr lang="cs-CZ" dirty="0"/>
              <a:t>Karel IV. – </a:t>
            </a:r>
            <a:r>
              <a:rPr lang="cs-CZ" dirty="0" err="1"/>
              <a:t>great</a:t>
            </a:r>
            <a:r>
              <a:rPr lang="cs-CZ" dirty="0"/>
              <a:t> king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15th </a:t>
            </a:r>
            <a:r>
              <a:rPr lang="cs-CZ" dirty="0" err="1"/>
              <a:t>century</a:t>
            </a:r>
            <a:endParaRPr lang="cs-CZ" dirty="0"/>
          </a:p>
          <a:p>
            <a:r>
              <a:rPr lang="cs-CZ" dirty="0"/>
              <a:t>Bedřich Smetana – </a:t>
            </a:r>
            <a:r>
              <a:rPr lang="cs-CZ" dirty="0" err="1"/>
              <a:t>national</a:t>
            </a:r>
            <a:r>
              <a:rPr lang="cs-CZ" dirty="0"/>
              <a:t> opera </a:t>
            </a:r>
            <a:r>
              <a:rPr lang="cs-CZ" dirty="0" err="1"/>
              <a:t>composer</a:t>
            </a:r>
            <a:endParaRPr lang="cs-CZ" dirty="0"/>
          </a:p>
          <a:p>
            <a:r>
              <a:rPr lang="cs-CZ" dirty="0"/>
              <a:t>Václav Havel – </a:t>
            </a:r>
            <a:r>
              <a:rPr lang="cs-CZ" dirty="0" err="1"/>
              <a:t>playwright</a:t>
            </a:r>
            <a:r>
              <a:rPr lang="cs-CZ" dirty="0"/>
              <a:t> and disident </a:t>
            </a:r>
            <a:r>
              <a:rPr lang="cs-CZ" dirty="0" err="1"/>
              <a:t>who</a:t>
            </a:r>
            <a:r>
              <a:rPr lang="cs-CZ" dirty="0"/>
              <a:t> </a:t>
            </a:r>
            <a:r>
              <a:rPr lang="cs-CZ" dirty="0" err="1"/>
              <a:t>became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president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fall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/>
              <a:t>communism</a:t>
            </a:r>
            <a:endParaRPr lang="sk-SK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7C97A61E-A8A4-4FC7-A2A9-120B741FF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761" y="1152939"/>
            <a:ext cx="2851441" cy="159680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15C3FBB2-ABD5-446B-94DF-C0ED0449F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891" y="1152939"/>
            <a:ext cx="1866900" cy="2447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FE95C9FF-ACD5-4562-8100-BA11335F2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761" y="2883003"/>
            <a:ext cx="2851440" cy="17526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B8896B5B-573E-4A66-9D50-212714EC4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891" y="3759303"/>
            <a:ext cx="2021768" cy="24479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BC3C6B8C-EB30-4F51-8DCB-9A6AA5C42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761" y="4768859"/>
            <a:ext cx="2851440" cy="183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05043"/>
      </p:ext>
    </p:extLst>
  </p:cSld>
  <p:clrMapOvr>
    <a:masterClrMapping/>
  </p:clrMapOvr>
</p:sld>
</file>

<file path=ppt/theme/theme1.xml><?xml version="1.0" encoding="utf-8"?>
<a:theme xmlns:a="http://schemas.openxmlformats.org/drawingml/2006/main" name="Pohled">
  <a:themeElements>
    <a:clrScheme name="Pohled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Pohled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hled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TM03457515[[fn=Pohled]]</Template>
  <TotalTime>564</TotalTime>
  <Words>225</Words>
  <Application>Microsoft Office PowerPoint</Application>
  <PresentationFormat>Širokoúhlá obrazovka</PresentationFormat>
  <Paragraphs>33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11" baseType="lpstr">
      <vt:lpstr>Arial</vt:lpstr>
      <vt:lpstr>Cambria Math</vt:lpstr>
      <vt:lpstr>Century Schoolbook</vt:lpstr>
      <vt:lpstr>Times New Roman</vt:lpstr>
      <vt:lpstr>Wingdings 2</vt:lpstr>
      <vt:lpstr>Pohled</vt:lpstr>
      <vt:lpstr>Czech Republic </vt:lpstr>
      <vt:lpstr>About Czechia in a few words</vt:lpstr>
      <vt:lpstr>Czechia, the country of:</vt:lpstr>
      <vt:lpstr>Sport in Czechia </vt:lpstr>
      <vt:lpstr>Famous Czech people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Czech republic</dc:title>
  <dc:creator>Eichlerová Anita</dc:creator>
  <cp:lastModifiedBy>Petra MacGregor</cp:lastModifiedBy>
  <cp:revision>10</cp:revision>
  <dcterms:created xsi:type="dcterms:W3CDTF">2021-02-10T13:38:15Z</dcterms:created>
  <dcterms:modified xsi:type="dcterms:W3CDTF">2021-02-25T10:33:30Z</dcterms:modified>
</cp:coreProperties>
</file>